
<file path=[Content_Types].xml><?xml version="1.0" encoding="utf-8"?>
<Types xmlns="http://schemas.openxmlformats.org/package/2006/content-types">
  <Default Extension="gif" ContentType="image/gif"/>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34" r:id="rId1"/>
  </p:sldMasterIdLst>
  <p:sldIdLst>
    <p:sldId id="256" r:id="rId2"/>
    <p:sldId id="257" r:id="rId3"/>
    <p:sldId id="263" r:id="rId4"/>
    <p:sldId id="259" r:id="rId5"/>
    <p:sldId id="265" r:id="rId6"/>
    <p:sldId id="261" r:id="rId7"/>
    <p:sldId id="277" r:id="rId8"/>
    <p:sldId id="276" r:id="rId9"/>
    <p:sldId id="260" r:id="rId10"/>
    <p:sldId id="278" r:id="rId11"/>
    <p:sldId id="262" r:id="rId12"/>
    <p:sldId id="268" r:id="rId13"/>
    <p:sldId id="279" r:id="rId14"/>
    <p:sldId id="280" r:id="rId15"/>
    <p:sldId id="281" r:id="rId16"/>
    <p:sldId id="282" r:id="rId17"/>
    <p:sldId id="283" r:id="rId18"/>
    <p:sldId id="284" r:id="rId19"/>
    <p:sldId id="285" r:id="rId20"/>
    <p:sldId id="267" r:id="rId21"/>
    <p:sldId id="258"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3721CAD-D62B-4D5E-B182-164D6210E668}" v="52" dt="2025-04-30T18:17:13.22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1" d="100"/>
          <a:sy n="61" d="100"/>
        </p:scale>
        <p:origin x="860" y="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28"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usal Mammadov" userId="S::vmammadov16238@ada.edu.az::3593e1c8-7c62-4f8e-bded-489bee50fa36" providerId="AD" clId="Web-{06E59DF5-135B-E341-358A-23B45D73B722}"/>
    <pc:docChg chg="modSld">
      <pc:chgData name="Vusal Mammadov" userId="S::vmammadov16238@ada.edu.az::3593e1c8-7c62-4f8e-bded-489bee50fa36" providerId="AD" clId="Web-{06E59DF5-135B-E341-358A-23B45D73B722}" dt="2025-03-28T21:29:23.966" v="44"/>
      <pc:docMkLst>
        <pc:docMk/>
      </pc:docMkLst>
      <pc:sldChg chg="modSp">
        <pc:chgData name="Vusal Mammadov" userId="S::vmammadov16238@ada.edu.az::3593e1c8-7c62-4f8e-bded-489bee50fa36" providerId="AD" clId="Web-{06E59DF5-135B-E341-358A-23B45D73B722}" dt="2025-03-28T21:27:50.978" v="15" actId="20577"/>
        <pc:sldMkLst>
          <pc:docMk/>
          <pc:sldMk cId="2094615586" sldId="256"/>
        </pc:sldMkLst>
        <pc:spChg chg="mod">
          <ac:chgData name="Vusal Mammadov" userId="S::vmammadov16238@ada.edu.az::3593e1c8-7c62-4f8e-bded-489bee50fa36" providerId="AD" clId="Web-{06E59DF5-135B-E341-358A-23B45D73B722}" dt="2025-03-28T21:27:50.978" v="15" actId="20577"/>
          <ac:spMkLst>
            <pc:docMk/>
            <pc:sldMk cId="2094615586" sldId="256"/>
            <ac:spMk id="6" creationId="{DC278343-8512-49EB-B26F-F4D9390E37A4}"/>
          </ac:spMkLst>
        </pc:spChg>
      </pc:sldChg>
      <pc:sldChg chg="modSp">
        <pc:chgData name="Vusal Mammadov" userId="S::vmammadov16238@ada.edu.az::3593e1c8-7c62-4f8e-bded-489bee50fa36" providerId="AD" clId="Web-{06E59DF5-135B-E341-358A-23B45D73B722}" dt="2025-03-28T21:29:23.966" v="44"/>
        <pc:sldMkLst>
          <pc:docMk/>
          <pc:sldMk cId="3495213985" sldId="263"/>
        </pc:sldMkLst>
        <pc:graphicFrameChg chg="mod modGraphic">
          <ac:chgData name="Vusal Mammadov" userId="S::vmammadov16238@ada.edu.az::3593e1c8-7c62-4f8e-bded-489bee50fa36" providerId="AD" clId="Web-{06E59DF5-135B-E341-358A-23B45D73B722}" dt="2025-03-28T21:29:23.966" v="44"/>
          <ac:graphicFrameMkLst>
            <pc:docMk/>
            <pc:sldMk cId="3495213985" sldId="263"/>
            <ac:graphicFrameMk id="9" creationId="{565809A6-3042-4400-92E6-C689262505ED}"/>
          </ac:graphicFrameMkLst>
        </pc:graphicFrameChg>
      </pc:sldChg>
    </pc:docChg>
  </pc:docChgLst>
  <pc:docChgLst>
    <pc:chgData name="Emil Mirzazada" userId="S::emirzazada12584@ada.edu.az::d240a73f-eb3f-4e70-9810-9a988961fcd2" providerId="AD" clId="Web-{3EC17D7F-5912-CB6C-02BE-9BE508D51871}"/>
    <pc:docChg chg="addSld modSld">
      <pc:chgData name="Emil Mirzazada" userId="S::emirzazada12584@ada.edu.az::d240a73f-eb3f-4e70-9810-9a988961fcd2" providerId="AD" clId="Web-{3EC17D7F-5912-CB6C-02BE-9BE508D51871}" dt="2025-04-01T14:03:22.291" v="73" actId="1076"/>
      <pc:docMkLst>
        <pc:docMk/>
      </pc:docMkLst>
      <pc:sldChg chg="addSp delSp modSp">
        <pc:chgData name="Emil Mirzazada" userId="S::emirzazada12584@ada.edu.az::d240a73f-eb3f-4e70-9810-9a988961fcd2" providerId="AD" clId="Web-{3EC17D7F-5912-CB6C-02BE-9BE508D51871}" dt="2025-04-01T13:41:11.501" v="35"/>
        <pc:sldMkLst>
          <pc:docMk/>
          <pc:sldMk cId="3730778863" sldId="260"/>
        </pc:sldMkLst>
        <pc:spChg chg="mod">
          <ac:chgData name="Emil Mirzazada" userId="S::emirzazada12584@ada.edu.az::d240a73f-eb3f-4e70-9810-9a988961fcd2" providerId="AD" clId="Web-{3EC17D7F-5912-CB6C-02BE-9BE508D51871}" dt="2025-04-01T13:39:59.465" v="10"/>
          <ac:spMkLst>
            <pc:docMk/>
            <pc:sldMk cId="3730778863" sldId="260"/>
            <ac:spMk id="2" creationId="{26E7A9BB-3729-4FF6-BCB5-6E7755701093}"/>
          </ac:spMkLst>
        </pc:spChg>
        <pc:spChg chg="add del">
          <ac:chgData name="Emil Mirzazada" userId="S::emirzazada12584@ada.edu.az::d240a73f-eb3f-4e70-9810-9a988961fcd2" providerId="AD" clId="Web-{3EC17D7F-5912-CB6C-02BE-9BE508D51871}" dt="2025-04-01T13:39:49.620" v="6"/>
          <ac:spMkLst>
            <pc:docMk/>
            <pc:sldMk cId="3730778863" sldId="260"/>
            <ac:spMk id="9" creationId="{B3FAA58E-AF33-CBBC-D7CD-0B2A4E81BBA3}"/>
          </ac:spMkLst>
        </pc:spChg>
        <pc:spChg chg="add del">
          <ac:chgData name="Emil Mirzazada" userId="S::emirzazada12584@ada.edu.az::d240a73f-eb3f-4e70-9810-9a988961fcd2" providerId="AD" clId="Web-{3EC17D7F-5912-CB6C-02BE-9BE508D51871}" dt="2025-04-01T13:39:41.948" v="4"/>
          <ac:spMkLst>
            <pc:docMk/>
            <pc:sldMk cId="3730778863" sldId="260"/>
            <ac:spMk id="10" creationId="{B06C1C4B-F4E4-46DA-8B2C-D836CF1345E9}"/>
          </ac:spMkLst>
        </pc:spChg>
        <pc:spChg chg="add del">
          <ac:chgData name="Emil Mirzazada" userId="S::emirzazada12584@ada.edu.az::d240a73f-eb3f-4e70-9810-9a988961fcd2" providerId="AD" clId="Web-{3EC17D7F-5912-CB6C-02BE-9BE508D51871}" dt="2025-04-01T13:39:41.948" v="4"/>
          <ac:spMkLst>
            <pc:docMk/>
            <pc:sldMk cId="3730778863" sldId="260"/>
            <ac:spMk id="12" creationId="{FCEA68D0-BB9F-43FB-84A9-8ECADD8F71C5}"/>
          </ac:spMkLst>
        </pc:spChg>
        <pc:spChg chg="add del">
          <ac:chgData name="Emil Mirzazada" userId="S::emirzazada12584@ada.edu.az::d240a73f-eb3f-4e70-9810-9a988961fcd2" providerId="AD" clId="Web-{3EC17D7F-5912-CB6C-02BE-9BE508D51871}" dt="2025-04-01T13:39:41.948" v="4"/>
          <ac:spMkLst>
            <pc:docMk/>
            <pc:sldMk cId="3730778863" sldId="260"/>
            <ac:spMk id="16" creationId="{AB92D4B0-75EA-4AB7-9033-F0BCF0618ED1}"/>
          </ac:spMkLst>
        </pc:spChg>
        <pc:spChg chg="add del">
          <ac:chgData name="Emil Mirzazada" userId="S::emirzazada12584@ada.edu.az::d240a73f-eb3f-4e70-9810-9a988961fcd2" providerId="AD" clId="Web-{3EC17D7F-5912-CB6C-02BE-9BE508D51871}" dt="2025-04-01T13:39:41.948" v="4"/>
          <ac:spMkLst>
            <pc:docMk/>
            <pc:sldMk cId="3730778863" sldId="260"/>
            <ac:spMk id="18" creationId="{D41BD854-F744-4F83-9FE9-D7054CEE1F90}"/>
          </ac:spMkLst>
        </pc:spChg>
        <pc:spChg chg="add del">
          <ac:chgData name="Emil Mirzazada" userId="S::emirzazada12584@ada.edu.az::d240a73f-eb3f-4e70-9810-9a988961fcd2" providerId="AD" clId="Web-{3EC17D7F-5912-CB6C-02BE-9BE508D51871}" dt="2025-04-01T13:39:41.948" v="4"/>
          <ac:spMkLst>
            <pc:docMk/>
            <pc:sldMk cId="3730778863" sldId="260"/>
            <ac:spMk id="20" creationId="{695C851A-A472-42F4-A328-804B35323E19}"/>
          </ac:spMkLst>
        </pc:spChg>
        <pc:spChg chg="add del">
          <ac:chgData name="Emil Mirzazada" userId="S::emirzazada12584@ada.edu.az::d240a73f-eb3f-4e70-9810-9a988961fcd2" providerId="AD" clId="Web-{3EC17D7F-5912-CB6C-02BE-9BE508D51871}" dt="2025-04-01T13:39:41.948" v="4"/>
          <ac:spMkLst>
            <pc:docMk/>
            <pc:sldMk cId="3730778863" sldId="260"/>
            <ac:spMk id="22" creationId="{B5A52088-D1C1-497B-8DAA-DFE1AD617F06}"/>
          </ac:spMkLst>
        </pc:spChg>
        <pc:spChg chg="add del">
          <ac:chgData name="Emil Mirzazada" userId="S::emirzazada12584@ada.edu.az::d240a73f-eb3f-4e70-9810-9a988961fcd2" providerId="AD" clId="Web-{3EC17D7F-5912-CB6C-02BE-9BE508D51871}" dt="2025-04-01T13:39:41.948" v="4"/>
          <ac:spMkLst>
            <pc:docMk/>
            <pc:sldMk cId="3730778863" sldId="260"/>
            <ac:spMk id="24" creationId="{4C14BC7E-34BF-4954-8D8E-68288D9F7E07}"/>
          </ac:spMkLst>
        </pc:spChg>
        <pc:spChg chg="add del">
          <ac:chgData name="Emil Mirzazada" userId="S::emirzazada12584@ada.edu.az::d240a73f-eb3f-4e70-9810-9a988961fcd2" providerId="AD" clId="Web-{3EC17D7F-5912-CB6C-02BE-9BE508D51871}" dt="2025-04-01T13:39:49.620" v="6"/>
          <ac:spMkLst>
            <pc:docMk/>
            <pc:sldMk cId="3730778863" sldId="260"/>
            <ac:spMk id="26" creationId="{10BD6D75-DEF3-4112-8F7D-A1D9C1CA7CCA}"/>
          </ac:spMkLst>
        </pc:spChg>
        <pc:spChg chg="add del">
          <ac:chgData name="Emil Mirzazada" userId="S::emirzazada12584@ada.edu.az::d240a73f-eb3f-4e70-9810-9a988961fcd2" providerId="AD" clId="Web-{3EC17D7F-5912-CB6C-02BE-9BE508D51871}" dt="2025-04-01T13:39:49.620" v="6"/>
          <ac:spMkLst>
            <pc:docMk/>
            <pc:sldMk cId="3730778863" sldId="260"/>
            <ac:spMk id="27" creationId="{F5A91F73-E1F6-4091-99BA-5F982EE7EA04}"/>
          </ac:spMkLst>
        </pc:spChg>
        <pc:spChg chg="add del">
          <ac:chgData name="Emil Mirzazada" userId="S::emirzazada12584@ada.edu.az::d240a73f-eb3f-4e70-9810-9a988961fcd2" providerId="AD" clId="Web-{3EC17D7F-5912-CB6C-02BE-9BE508D51871}" dt="2025-04-01T13:39:49.620" v="6"/>
          <ac:spMkLst>
            <pc:docMk/>
            <pc:sldMk cId="3730778863" sldId="260"/>
            <ac:spMk id="28" creationId="{A40EF8D0-36D1-40B8-B627-8A6296F25EC2}"/>
          </ac:spMkLst>
        </pc:spChg>
        <pc:spChg chg="add del">
          <ac:chgData name="Emil Mirzazada" userId="S::emirzazada12584@ada.edu.az::d240a73f-eb3f-4e70-9810-9a988961fcd2" providerId="AD" clId="Web-{3EC17D7F-5912-CB6C-02BE-9BE508D51871}" dt="2025-04-01T13:39:49.620" v="6"/>
          <ac:spMkLst>
            <pc:docMk/>
            <pc:sldMk cId="3730778863" sldId="260"/>
            <ac:spMk id="29" creationId="{AA8F63D4-23BE-4683-98FF-C9132869B0CB}"/>
          </ac:spMkLst>
        </pc:spChg>
        <pc:spChg chg="add del">
          <ac:chgData name="Emil Mirzazada" userId="S::emirzazada12584@ada.edu.az::d240a73f-eb3f-4e70-9810-9a988961fcd2" providerId="AD" clId="Web-{3EC17D7F-5912-CB6C-02BE-9BE508D51871}" dt="2025-04-01T13:39:59.465" v="10"/>
          <ac:spMkLst>
            <pc:docMk/>
            <pc:sldMk cId="3730778863" sldId="260"/>
            <ac:spMk id="31" creationId="{4409EB88-8691-4CF8-8337-B03A2C462069}"/>
          </ac:spMkLst>
        </pc:spChg>
        <pc:spChg chg="add del">
          <ac:chgData name="Emil Mirzazada" userId="S::emirzazada12584@ada.edu.az::d240a73f-eb3f-4e70-9810-9a988961fcd2" providerId="AD" clId="Web-{3EC17D7F-5912-CB6C-02BE-9BE508D51871}" dt="2025-04-01T13:39:59.465" v="10"/>
          <ac:spMkLst>
            <pc:docMk/>
            <pc:sldMk cId="3730778863" sldId="260"/>
            <ac:spMk id="32" creationId="{B7DC9D2E-551D-4202-A5C2-36D01A0CECA0}"/>
          </ac:spMkLst>
        </pc:spChg>
        <pc:spChg chg="add del">
          <ac:chgData name="Emil Mirzazada" userId="S::emirzazada12584@ada.edu.az::d240a73f-eb3f-4e70-9810-9a988961fcd2" providerId="AD" clId="Web-{3EC17D7F-5912-CB6C-02BE-9BE508D51871}" dt="2025-04-01T13:39:59.465" v="10"/>
          <ac:spMkLst>
            <pc:docMk/>
            <pc:sldMk cId="3730778863" sldId="260"/>
            <ac:spMk id="34" creationId="{07F097DE-F5F8-418A-B694-A56BBAA6CE07}"/>
          </ac:spMkLst>
        </pc:spChg>
        <pc:spChg chg="add del">
          <ac:chgData name="Emil Mirzazada" userId="S::emirzazada12584@ada.edu.az::d240a73f-eb3f-4e70-9810-9a988961fcd2" providerId="AD" clId="Web-{3EC17D7F-5912-CB6C-02BE-9BE508D51871}" dt="2025-04-01T13:39:59.465" v="10"/>
          <ac:spMkLst>
            <pc:docMk/>
            <pc:sldMk cId="3730778863" sldId="260"/>
            <ac:spMk id="35" creationId="{3D233CD3-CB46-7222-A36E-29D1130318F5}"/>
          </ac:spMkLst>
        </pc:spChg>
        <pc:spChg chg="add del">
          <ac:chgData name="Emil Mirzazada" userId="S::emirzazada12584@ada.edu.az::d240a73f-eb3f-4e70-9810-9a988961fcd2" providerId="AD" clId="Web-{3EC17D7F-5912-CB6C-02BE-9BE508D51871}" dt="2025-04-01T13:39:59.465" v="10"/>
          <ac:spMkLst>
            <pc:docMk/>
            <pc:sldMk cId="3730778863" sldId="260"/>
            <ac:spMk id="36" creationId="{AC36327B-B75A-4C28-A8C3-1370435F39C6}"/>
          </ac:spMkLst>
        </pc:spChg>
        <pc:spChg chg="add del">
          <ac:chgData name="Emil Mirzazada" userId="S::emirzazada12584@ada.edu.az::d240a73f-eb3f-4e70-9810-9a988961fcd2" providerId="AD" clId="Web-{3EC17D7F-5912-CB6C-02BE-9BE508D51871}" dt="2025-04-01T13:39:59.465" v="10"/>
          <ac:spMkLst>
            <pc:docMk/>
            <pc:sldMk cId="3730778863" sldId="260"/>
            <ac:spMk id="37" creationId="{216AE0DC-01C8-46BB-87DB-526703CE8EC0}"/>
          </ac:spMkLst>
        </pc:spChg>
        <pc:picChg chg="add del mod ord">
          <ac:chgData name="Emil Mirzazada" userId="S::emirzazada12584@ada.edu.az::d240a73f-eb3f-4e70-9810-9a988961fcd2" providerId="AD" clId="Web-{3EC17D7F-5912-CB6C-02BE-9BE508D51871}" dt="2025-04-01T13:41:11.501" v="35"/>
          <ac:picMkLst>
            <pc:docMk/>
            <pc:sldMk cId="3730778863" sldId="260"/>
            <ac:picMk id="3" creationId="{28B917D9-3E24-BA27-3235-AEB2791E91D0}"/>
          </ac:picMkLst>
        </pc:picChg>
        <pc:picChg chg="mod ord">
          <ac:chgData name="Emil Mirzazada" userId="S::emirzazada12584@ada.edu.az::d240a73f-eb3f-4e70-9810-9a988961fcd2" providerId="AD" clId="Web-{3EC17D7F-5912-CB6C-02BE-9BE508D51871}" dt="2025-04-01T13:41:02.297" v="30" actId="14100"/>
          <ac:picMkLst>
            <pc:docMk/>
            <pc:sldMk cId="3730778863" sldId="260"/>
            <ac:picMk id="4" creationId="{2C35F4B7-2F4E-4EDB-BD8F-EADA2D8165D1}"/>
          </ac:picMkLst>
        </pc:picChg>
        <pc:picChg chg="mod">
          <ac:chgData name="Emil Mirzazada" userId="S::emirzazada12584@ada.edu.az::d240a73f-eb3f-4e70-9810-9a988961fcd2" providerId="AD" clId="Web-{3EC17D7F-5912-CB6C-02BE-9BE508D51871}" dt="2025-04-01T13:41:05.688" v="32" actId="1076"/>
          <ac:picMkLst>
            <pc:docMk/>
            <pc:sldMk cId="3730778863" sldId="260"/>
            <ac:picMk id="5" creationId="{5A836E44-114A-40BB-BD2A-3BF2CE4DDDFB}"/>
          </ac:picMkLst>
        </pc:picChg>
      </pc:sldChg>
      <pc:sldChg chg="addSp delSp modSp add replId">
        <pc:chgData name="Emil Mirzazada" userId="S::emirzazada12584@ada.edu.az::d240a73f-eb3f-4e70-9810-9a988961fcd2" providerId="AD" clId="Web-{3EC17D7F-5912-CB6C-02BE-9BE508D51871}" dt="2025-04-01T14:03:22.291" v="73" actId="1076"/>
        <pc:sldMkLst>
          <pc:docMk/>
          <pc:sldMk cId="633520096" sldId="275"/>
        </pc:sldMkLst>
        <pc:spChg chg="add del mod">
          <ac:chgData name="Emil Mirzazada" userId="S::emirzazada12584@ada.edu.az::d240a73f-eb3f-4e70-9810-9a988961fcd2" providerId="AD" clId="Web-{3EC17D7F-5912-CB6C-02BE-9BE508D51871}" dt="2025-04-01T13:41:24.736" v="39"/>
          <ac:spMkLst>
            <pc:docMk/>
            <pc:sldMk cId="633520096" sldId="275"/>
            <ac:spMk id="6" creationId="{A3AD401C-9C3B-D157-8B99-C456854D43CB}"/>
          </ac:spMkLst>
        </pc:spChg>
        <pc:picChg chg="del">
          <ac:chgData name="Emil Mirzazada" userId="S::emirzazada12584@ada.edu.az::d240a73f-eb3f-4e70-9810-9a988961fcd2" providerId="AD" clId="Web-{3EC17D7F-5912-CB6C-02BE-9BE508D51871}" dt="2025-04-01T13:41:21.315" v="38"/>
          <ac:picMkLst>
            <pc:docMk/>
            <pc:sldMk cId="633520096" sldId="275"/>
            <ac:picMk id="4" creationId="{2B85887D-5B46-CDBF-30AB-847D8CC8816B}"/>
          </ac:picMkLst>
        </pc:picChg>
        <pc:picChg chg="del">
          <ac:chgData name="Emil Mirzazada" userId="S::emirzazada12584@ada.edu.az::d240a73f-eb3f-4e70-9810-9a988961fcd2" providerId="AD" clId="Web-{3EC17D7F-5912-CB6C-02BE-9BE508D51871}" dt="2025-04-01T13:41:20.282" v="37"/>
          <ac:picMkLst>
            <pc:docMk/>
            <pc:sldMk cId="633520096" sldId="275"/>
            <ac:picMk id="5" creationId="{0A8F5101-4867-368A-5EFF-306F5A64F21B}"/>
          </ac:picMkLst>
        </pc:picChg>
        <pc:picChg chg="add mod ord">
          <ac:chgData name="Emil Mirzazada" userId="S::emirzazada12584@ada.edu.az::d240a73f-eb3f-4e70-9810-9a988961fcd2" providerId="AD" clId="Web-{3EC17D7F-5912-CB6C-02BE-9BE508D51871}" dt="2025-04-01T13:56:54.797" v="61"/>
          <ac:picMkLst>
            <pc:docMk/>
            <pc:sldMk cId="633520096" sldId="275"/>
            <ac:picMk id="7" creationId="{725AB671-347D-2979-BA14-3C8608FA4A99}"/>
          </ac:picMkLst>
        </pc:picChg>
        <pc:picChg chg="add del mod">
          <ac:chgData name="Emil Mirzazada" userId="S::emirzazada12584@ada.edu.az::d240a73f-eb3f-4e70-9810-9a988961fcd2" providerId="AD" clId="Web-{3EC17D7F-5912-CB6C-02BE-9BE508D51871}" dt="2025-04-01T13:45:19.392" v="44"/>
          <ac:picMkLst>
            <pc:docMk/>
            <pc:sldMk cId="633520096" sldId="275"/>
            <ac:picMk id="8" creationId="{802AEC07-C889-B146-DAFF-D2015AD24C8D}"/>
          </ac:picMkLst>
        </pc:picChg>
        <pc:picChg chg="add mod">
          <ac:chgData name="Emil Mirzazada" userId="S::emirzazada12584@ada.edu.az::d240a73f-eb3f-4e70-9810-9a988961fcd2" providerId="AD" clId="Web-{3EC17D7F-5912-CB6C-02BE-9BE508D51871}" dt="2025-04-01T14:03:15.431" v="69" actId="1076"/>
          <ac:picMkLst>
            <pc:docMk/>
            <pc:sldMk cId="633520096" sldId="275"/>
            <ac:picMk id="9" creationId="{E4F4E1F1-CAEC-9496-50FA-B4AE12D1F434}"/>
          </ac:picMkLst>
        </pc:picChg>
        <pc:picChg chg="add del mod">
          <ac:chgData name="Emil Mirzazada" userId="S::emirzazada12584@ada.edu.az::d240a73f-eb3f-4e70-9810-9a988961fcd2" providerId="AD" clId="Web-{3EC17D7F-5912-CB6C-02BE-9BE508D51871}" dt="2025-04-01T14:02:47.726" v="64"/>
          <ac:picMkLst>
            <pc:docMk/>
            <pc:sldMk cId="633520096" sldId="275"/>
            <ac:picMk id="10" creationId="{8FDD9C2D-0FDC-EF9C-CB51-72F320614921}"/>
          </ac:picMkLst>
        </pc:picChg>
        <pc:picChg chg="add mod">
          <ac:chgData name="Emil Mirzazada" userId="S::emirzazada12584@ada.edu.az::d240a73f-eb3f-4e70-9810-9a988961fcd2" providerId="AD" clId="Web-{3EC17D7F-5912-CB6C-02BE-9BE508D51871}" dt="2025-04-01T14:03:22.291" v="73" actId="1076"/>
          <ac:picMkLst>
            <pc:docMk/>
            <pc:sldMk cId="633520096" sldId="275"/>
            <ac:picMk id="11" creationId="{7CEFD87D-A1A4-DD9C-FDA2-F5F0FCD6907D}"/>
          </ac:picMkLst>
        </pc:picChg>
      </pc:sldChg>
    </pc:docChg>
  </pc:docChgLst>
  <pc:docChgLst>
    <pc:chgData name="Vusal Mammadov" userId="S::vmammadov16238@ada.edu.az::3593e1c8-7c62-4f8e-bded-489bee50fa36" providerId="AD" clId="Web-{59309BB8-6EE2-C487-B3FB-9165A367160F}"/>
    <pc:docChg chg="modSld">
      <pc:chgData name="Vusal Mammadov" userId="S::vmammadov16238@ada.edu.az::3593e1c8-7c62-4f8e-bded-489bee50fa36" providerId="AD" clId="Web-{59309BB8-6EE2-C487-B3FB-9165A367160F}" dt="2025-03-28T17:56:58.307" v="2" actId="20577"/>
      <pc:docMkLst>
        <pc:docMk/>
      </pc:docMkLst>
      <pc:sldChg chg="modSp">
        <pc:chgData name="Vusal Mammadov" userId="S::vmammadov16238@ada.edu.az::3593e1c8-7c62-4f8e-bded-489bee50fa36" providerId="AD" clId="Web-{59309BB8-6EE2-C487-B3FB-9165A367160F}" dt="2025-03-28T17:56:58.307" v="2" actId="20577"/>
        <pc:sldMkLst>
          <pc:docMk/>
          <pc:sldMk cId="2094615586" sldId="256"/>
        </pc:sldMkLst>
        <pc:spChg chg="mod">
          <ac:chgData name="Vusal Mammadov" userId="S::vmammadov16238@ada.edu.az::3593e1c8-7c62-4f8e-bded-489bee50fa36" providerId="AD" clId="Web-{59309BB8-6EE2-C487-B3FB-9165A367160F}" dt="2025-03-28T17:56:58.307" v="2" actId="20577"/>
          <ac:spMkLst>
            <pc:docMk/>
            <pc:sldMk cId="2094615586" sldId="256"/>
            <ac:spMk id="3" creationId="{5E1964A8-08A1-422C-B069-B30E96835D7A}"/>
          </ac:spMkLst>
        </pc:spChg>
      </pc:sldChg>
    </pc:docChg>
  </pc:docChgLst>
  <pc:docChgLst>
    <pc:chgData name="Laman Panakhova" userId="adc4502f-7986-4345-99de-3556ab67ab06" providerId="ADAL" clId="{63721CAD-D62B-4D5E-B182-164D6210E668}"/>
    <pc:docChg chg="undo custSel mod addSld delSld modSld sldOrd">
      <pc:chgData name="Laman Panakhova" userId="adc4502f-7986-4345-99de-3556ab67ab06" providerId="ADAL" clId="{63721CAD-D62B-4D5E-B182-164D6210E668}" dt="2025-04-30T18:17:13.228" v="1919"/>
      <pc:docMkLst>
        <pc:docMk/>
      </pc:docMkLst>
      <pc:sldChg chg="addSp delSp modSp new mod modTransition setBg">
        <pc:chgData name="Laman Panakhova" userId="adc4502f-7986-4345-99de-3556ab67ab06" providerId="ADAL" clId="{63721CAD-D62B-4D5E-B182-164D6210E668}" dt="2025-04-30T18:16:55.289" v="1918"/>
        <pc:sldMkLst>
          <pc:docMk/>
          <pc:sldMk cId="2094615586" sldId="256"/>
        </pc:sldMkLst>
        <pc:spChg chg="mod">
          <ac:chgData name="Laman Panakhova" userId="adc4502f-7986-4345-99de-3556ab67ab06" providerId="ADAL" clId="{63721CAD-D62B-4D5E-B182-164D6210E668}" dt="2025-03-28T17:02:28.667" v="764" actId="207"/>
          <ac:spMkLst>
            <pc:docMk/>
            <pc:sldMk cId="2094615586" sldId="256"/>
            <ac:spMk id="2" creationId="{6F6863D6-00F3-4956-838A-F4B1FD3415E8}"/>
          </ac:spMkLst>
        </pc:spChg>
        <pc:spChg chg="mod">
          <ac:chgData name="Laman Panakhova" userId="adc4502f-7986-4345-99de-3556ab67ab06" providerId="ADAL" clId="{63721CAD-D62B-4D5E-B182-164D6210E668}" dt="2025-03-30T09:44:15.444" v="1315" actId="20577"/>
          <ac:spMkLst>
            <pc:docMk/>
            <pc:sldMk cId="2094615586" sldId="256"/>
            <ac:spMk id="3" creationId="{5E1964A8-08A1-422C-B069-B30E96835D7A}"/>
          </ac:spMkLst>
        </pc:spChg>
        <pc:spChg chg="add del mod">
          <ac:chgData name="Laman Panakhova" userId="adc4502f-7986-4345-99de-3556ab67ab06" providerId="ADAL" clId="{63721CAD-D62B-4D5E-B182-164D6210E668}" dt="2025-03-24T12:55:21.232" v="116" actId="478"/>
          <ac:spMkLst>
            <pc:docMk/>
            <pc:sldMk cId="2094615586" sldId="256"/>
            <ac:spMk id="4" creationId="{CCEA5AED-3434-4732-91D5-E4159473EB53}"/>
          </ac:spMkLst>
        </pc:spChg>
        <pc:spChg chg="add mod">
          <ac:chgData name="Laman Panakhova" userId="adc4502f-7986-4345-99de-3556ab67ab06" providerId="ADAL" clId="{63721CAD-D62B-4D5E-B182-164D6210E668}" dt="2025-03-30T09:44:09.916" v="1313" actId="1076"/>
          <ac:spMkLst>
            <pc:docMk/>
            <pc:sldMk cId="2094615586" sldId="256"/>
            <ac:spMk id="6" creationId="{DC278343-8512-49EB-B26F-F4D9390E37A4}"/>
          </ac:spMkLst>
        </pc:spChg>
        <pc:graphicFrameChg chg="add del">
          <ac:chgData name="Laman Panakhova" userId="adc4502f-7986-4345-99de-3556ab67ab06" providerId="ADAL" clId="{63721CAD-D62B-4D5E-B182-164D6210E668}" dt="2025-03-24T12:55:03.365" v="115"/>
          <ac:graphicFrameMkLst>
            <pc:docMk/>
            <pc:sldMk cId="2094615586" sldId="256"/>
            <ac:graphicFrameMk id="5" creationId="{DFAF1509-F295-4587-BA92-B81C6EE7DCD4}"/>
          </ac:graphicFrameMkLst>
        </pc:graphicFrameChg>
        <pc:picChg chg="add mod">
          <ac:chgData name="Laman Panakhova" userId="adc4502f-7986-4345-99de-3556ab67ab06" providerId="ADAL" clId="{63721CAD-D62B-4D5E-B182-164D6210E668}" dt="2025-03-24T12:58:30.781" v="163" actId="1076"/>
          <ac:picMkLst>
            <pc:docMk/>
            <pc:sldMk cId="2094615586" sldId="256"/>
            <ac:picMk id="7" creationId="{7616E527-A456-4301-BDEF-0B4A8030A7EE}"/>
          </ac:picMkLst>
        </pc:picChg>
      </pc:sldChg>
      <pc:sldChg chg="addSp delSp modSp new mod modTransition setBg">
        <pc:chgData name="Laman Panakhova" userId="adc4502f-7986-4345-99de-3556ab67ab06" providerId="ADAL" clId="{63721CAD-D62B-4D5E-B182-164D6210E668}" dt="2025-04-30T18:16:30.392" v="1917" actId="20577"/>
        <pc:sldMkLst>
          <pc:docMk/>
          <pc:sldMk cId="2751808424" sldId="257"/>
        </pc:sldMkLst>
        <pc:spChg chg="mod">
          <ac:chgData name="Laman Panakhova" userId="adc4502f-7986-4345-99de-3556ab67ab06" providerId="ADAL" clId="{63721CAD-D62B-4D5E-B182-164D6210E668}" dt="2025-03-30T09:44:28.882" v="1316" actId="1076"/>
          <ac:spMkLst>
            <pc:docMk/>
            <pc:sldMk cId="2751808424" sldId="257"/>
            <ac:spMk id="2" creationId="{67F78781-5D16-4045-8A5D-4D645FB5BF74}"/>
          </ac:spMkLst>
        </pc:spChg>
        <pc:spChg chg="mod">
          <ac:chgData name="Laman Panakhova" userId="adc4502f-7986-4345-99de-3556ab67ab06" providerId="ADAL" clId="{63721CAD-D62B-4D5E-B182-164D6210E668}" dt="2025-04-30T18:16:30.392" v="1917" actId="20577"/>
          <ac:spMkLst>
            <pc:docMk/>
            <pc:sldMk cId="2751808424" sldId="257"/>
            <ac:spMk id="3" creationId="{4129DE84-B472-43AF-958C-80BE3145C0FB}"/>
          </ac:spMkLst>
        </pc:spChg>
        <pc:picChg chg="add del mod">
          <ac:chgData name="Laman Panakhova" userId="adc4502f-7986-4345-99de-3556ab67ab06" providerId="ADAL" clId="{63721CAD-D62B-4D5E-B182-164D6210E668}" dt="2025-03-30T05:53:19.867" v="1195" actId="478"/>
          <ac:picMkLst>
            <pc:docMk/>
            <pc:sldMk cId="2751808424" sldId="257"/>
            <ac:picMk id="4" creationId="{AAB1030F-FAB8-4D9A-B7B9-38C91FFCEF1A}"/>
          </ac:picMkLst>
        </pc:picChg>
        <pc:picChg chg="add mod modCrop">
          <ac:chgData name="Laman Panakhova" userId="adc4502f-7986-4345-99de-3556ab67ab06" providerId="ADAL" clId="{63721CAD-D62B-4D5E-B182-164D6210E668}" dt="2025-03-30T05:54:11.164" v="1205" actId="1076"/>
          <ac:picMkLst>
            <pc:docMk/>
            <pc:sldMk cId="2751808424" sldId="257"/>
            <ac:picMk id="5" creationId="{F7F357DE-E3EA-4591-9C5E-A433B0222DD0}"/>
          </ac:picMkLst>
        </pc:picChg>
      </pc:sldChg>
      <pc:sldChg chg="addSp delSp modSp new mod modTransition setBg">
        <pc:chgData name="Laman Panakhova" userId="adc4502f-7986-4345-99de-3556ab67ab06" providerId="ADAL" clId="{63721CAD-D62B-4D5E-B182-164D6210E668}" dt="2025-04-30T18:17:13.228" v="1919"/>
        <pc:sldMkLst>
          <pc:docMk/>
          <pc:sldMk cId="3769543408" sldId="258"/>
        </pc:sldMkLst>
        <pc:spChg chg="del">
          <ac:chgData name="Laman Panakhova" userId="adc4502f-7986-4345-99de-3556ab67ab06" providerId="ADAL" clId="{63721CAD-D62B-4D5E-B182-164D6210E668}" dt="2025-03-24T12:59:13.011" v="167" actId="478"/>
          <ac:spMkLst>
            <pc:docMk/>
            <pc:sldMk cId="3769543408" sldId="258"/>
            <ac:spMk id="2" creationId="{AC180C03-B2CA-4ADE-AD53-8484B96ABF2D}"/>
          </ac:spMkLst>
        </pc:spChg>
        <pc:spChg chg="del">
          <ac:chgData name="Laman Panakhova" userId="adc4502f-7986-4345-99de-3556ab67ab06" providerId="ADAL" clId="{63721CAD-D62B-4D5E-B182-164D6210E668}" dt="2025-03-24T12:59:15.626" v="168" actId="478"/>
          <ac:spMkLst>
            <pc:docMk/>
            <pc:sldMk cId="3769543408" sldId="258"/>
            <ac:spMk id="3" creationId="{E1710EF8-71B0-483D-9D26-F85BEB003BCA}"/>
          </ac:spMkLst>
        </pc:spChg>
        <pc:spChg chg="add mod">
          <ac:chgData name="Laman Panakhova" userId="adc4502f-7986-4345-99de-3556ab67ab06" providerId="ADAL" clId="{63721CAD-D62B-4D5E-B182-164D6210E668}" dt="2025-03-28T17:03:03.243" v="768" actId="207"/>
          <ac:spMkLst>
            <pc:docMk/>
            <pc:sldMk cId="3769543408" sldId="258"/>
            <ac:spMk id="6" creationId="{90F43A8A-DC20-4B34-B1D4-E96B6DE30605}"/>
          </ac:spMkLst>
        </pc:spChg>
        <pc:picChg chg="add mod">
          <ac:chgData name="Laman Panakhova" userId="adc4502f-7986-4345-99de-3556ab67ab06" providerId="ADAL" clId="{63721CAD-D62B-4D5E-B182-164D6210E668}" dt="2025-03-24T13:00:10.603" v="188" actId="1076"/>
          <ac:picMkLst>
            <pc:docMk/>
            <pc:sldMk cId="3769543408" sldId="258"/>
            <ac:picMk id="4" creationId="{AAED82B9-3D33-4342-AB59-E49E2509072D}"/>
          </ac:picMkLst>
        </pc:picChg>
        <pc:picChg chg="add mod">
          <ac:chgData name="Laman Panakhova" userId="adc4502f-7986-4345-99de-3556ab67ab06" providerId="ADAL" clId="{63721CAD-D62B-4D5E-B182-164D6210E668}" dt="2025-03-24T13:00:08.943" v="187" actId="1076"/>
          <ac:picMkLst>
            <pc:docMk/>
            <pc:sldMk cId="3769543408" sldId="258"/>
            <ac:picMk id="5" creationId="{DD4288A2-4DBB-4DC2-8545-308AD7677959}"/>
          </ac:picMkLst>
        </pc:picChg>
      </pc:sldChg>
      <pc:sldChg chg="modSp new mod modTransition setBg">
        <pc:chgData name="Laman Panakhova" userId="adc4502f-7986-4345-99de-3556ab67ab06" providerId="ADAL" clId="{63721CAD-D62B-4D5E-B182-164D6210E668}" dt="2025-03-30T12:41:13.280" v="1329" actId="207"/>
        <pc:sldMkLst>
          <pc:docMk/>
          <pc:sldMk cId="2986559516" sldId="259"/>
        </pc:sldMkLst>
        <pc:spChg chg="mod">
          <ac:chgData name="Laman Panakhova" userId="adc4502f-7986-4345-99de-3556ab67ab06" providerId="ADAL" clId="{63721CAD-D62B-4D5E-B182-164D6210E668}" dt="2025-03-28T17:02:08.579" v="761" actId="207"/>
          <ac:spMkLst>
            <pc:docMk/>
            <pc:sldMk cId="2986559516" sldId="259"/>
            <ac:spMk id="2" creationId="{87515EF1-0A94-4238-B783-7E44657FDFD9}"/>
          </ac:spMkLst>
        </pc:spChg>
        <pc:spChg chg="mod">
          <ac:chgData name="Laman Panakhova" userId="adc4502f-7986-4345-99de-3556ab67ab06" providerId="ADAL" clId="{63721CAD-D62B-4D5E-B182-164D6210E668}" dt="2025-03-30T12:41:13.280" v="1329" actId="207"/>
          <ac:spMkLst>
            <pc:docMk/>
            <pc:sldMk cId="2986559516" sldId="259"/>
            <ac:spMk id="3" creationId="{B3241AAB-E53F-43DD-B01C-BAEDBA448F5C}"/>
          </ac:spMkLst>
        </pc:spChg>
      </pc:sldChg>
      <pc:sldChg chg="addSp delSp modSp new mod modTransition setBg">
        <pc:chgData name="Laman Panakhova" userId="adc4502f-7986-4345-99de-3556ab67ab06" providerId="ADAL" clId="{63721CAD-D62B-4D5E-B182-164D6210E668}" dt="2025-04-25T05:30:36.051" v="1771" actId="14100"/>
        <pc:sldMkLst>
          <pc:docMk/>
          <pc:sldMk cId="3730778863" sldId="260"/>
        </pc:sldMkLst>
        <pc:spChg chg="mod">
          <ac:chgData name="Laman Panakhova" userId="adc4502f-7986-4345-99de-3556ab67ab06" providerId="ADAL" clId="{63721CAD-D62B-4D5E-B182-164D6210E668}" dt="2025-03-30T09:45:02.583" v="1320" actId="1076"/>
          <ac:spMkLst>
            <pc:docMk/>
            <pc:sldMk cId="3730778863" sldId="260"/>
            <ac:spMk id="2" creationId="{26E7A9BB-3729-4FF6-BCB5-6E7755701093}"/>
          </ac:spMkLst>
        </pc:spChg>
        <pc:spChg chg="del">
          <ac:chgData name="Laman Panakhova" userId="adc4502f-7986-4345-99de-3556ab67ab06" providerId="ADAL" clId="{63721CAD-D62B-4D5E-B182-164D6210E668}" dt="2025-03-30T05:58:17.205" v="1257"/>
          <ac:spMkLst>
            <pc:docMk/>
            <pc:sldMk cId="3730778863" sldId="260"/>
            <ac:spMk id="3" creationId="{3B2C6AF8-45EB-4691-924D-170C09900950}"/>
          </ac:spMkLst>
        </pc:spChg>
        <pc:spChg chg="add del mod">
          <ac:chgData name="Laman Panakhova" userId="adc4502f-7986-4345-99de-3556ab67ab06" providerId="ADAL" clId="{63721CAD-D62B-4D5E-B182-164D6210E668}" dt="2025-04-25T05:30:26.502" v="1766" actId="478"/>
          <ac:spMkLst>
            <pc:docMk/>
            <pc:sldMk cId="3730778863" sldId="260"/>
            <ac:spMk id="7" creationId="{03ADB1CC-807B-42C1-B029-95C2F7D86587}"/>
          </ac:spMkLst>
        </pc:spChg>
        <pc:picChg chg="add mod">
          <ac:chgData name="Laman Panakhova" userId="adc4502f-7986-4345-99de-3556ab67ab06" providerId="ADAL" clId="{63721CAD-D62B-4D5E-B182-164D6210E668}" dt="2025-04-25T05:30:33.487" v="1770" actId="1076"/>
          <ac:picMkLst>
            <pc:docMk/>
            <pc:sldMk cId="3730778863" sldId="260"/>
            <ac:picMk id="3" creationId="{BA31CB61-A7DD-4276-B50D-2DCFA857154A}"/>
          </ac:picMkLst>
        </pc:picChg>
        <pc:picChg chg="add del mod">
          <ac:chgData name="Laman Panakhova" userId="adc4502f-7986-4345-99de-3556ab67ab06" providerId="ADAL" clId="{63721CAD-D62B-4D5E-B182-164D6210E668}" dt="2025-04-25T05:29:46.054" v="1765" actId="478"/>
          <ac:picMkLst>
            <pc:docMk/>
            <pc:sldMk cId="3730778863" sldId="260"/>
            <ac:picMk id="4" creationId="{2C35F4B7-2F4E-4EDB-BD8F-EADA2D8165D1}"/>
          </ac:picMkLst>
        </pc:picChg>
        <pc:picChg chg="add del mod">
          <ac:chgData name="Laman Panakhova" userId="adc4502f-7986-4345-99de-3556ab67ab06" providerId="ADAL" clId="{63721CAD-D62B-4D5E-B182-164D6210E668}" dt="2025-04-25T05:28:42.782" v="1761" actId="478"/>
          <ac:picMkLst>
            <pc:docMk/>
            <pc:sldMk cId="3730778863" sldId="260"/>
            <ac:picMk id="5" creationId="{5A836E44-114A-40BB-BD2A-3BF2CE4DDDFB}"/>
          </ac:picMkLst>
        </pc:picChg>
        <pc:picChg chg="add mod">
          <ac:chgData name="Laman Panakhova" userId="adc4502f-7986-4345-99de-3556ab67ab06" providerId="ADAL" clId="{63721CAD-D62B-4D5E-B182-164D6210E668}" dt="2025-04-25T05:30:36.051" v="1771" actId="14100"/>
          <ac:picMkLst>
            <pc:docMk/>
            <pc:sldMk cId="3730778863" sldId="260"/>
            <ac:picMk id="8" creationId="{4120493C-BFC8-4CD9-8E12-C92E3AF61728}"/>
          </ac:picMkLst>
        </pc:picChg>
      </pc:sldChg>
      <pc:sldChg chg="addSp delSp modSp new mod ord modTransition setBg">
        <pc:chgData name="Laman Panakhova" userId="adc4502f-7986-4345-99de-3556ab67ab06" providerId="ADAL" clId="{63721CAD-D62B-4D5E-B182-164D6210E668}" dt="2025-04-30T18:15:36.144" v="1902" actId="113"/>
        <pc:sldMkLst>
          <pc:docMk/>
          <pc:sldMk cId="972000480" sldId="261"/>
        </pc:sldMkLst>
        <pc:spChg chg="mod">
          <ac:chgData name="Laman Panakhova" userId="adc4502f-7986-4345-99de-3556ab67ab06" providerId="ADAL" clId="{63721CAD-D62B-4D5E-B182-164D6210E668}" dt="2025-03-30T12:52:53.499" v="1371" actId="20577"/>
          <ac:spMkLst>
            <pc:docMk/>
            <pc:sldMk cId="972000480" sldId="261"/>
            <ac:spMk id="2" creationId="{3B582ACA-5052-4F78-9C7E-B79E3AB73DE3}"/>
          </ac:spMkLst>
        </pc:spChg>
        <pc:spChg chg="mod">
          <ac:chgData name="Laman Panakhova" userId="adc4502f-7986-4345-99de-3556ab67ab06" providerId="ADAL" clId="{63721CAD-D62B-4D5E-B182-164D6210E668}" dt="2025-04-30T18:15:36.144" v="1902" actId="113"/>
          <ac:spMkLst>
            <pc:docMk/>
            <pc:sldMk cId="972000480" sldId="261"/>
            <ac:spMk id="3" creationId="{6B824D29-0796-47FB-A9B6-7D1885612CA7}"/>
          </ac:spMkLst>
        </pc:spChg>
        <pc:spChg chg="add del">
          <ac:chgData name="Laman Panakhova" userId="adc4502f-7986-4345-99de-3556ab67ab06" providerId="ADAL" clId="{63721CAD-D62B-4D5E-B182-164D6210E668}" dt="2025-03-28T18:38:43.216" v="775"/>
          <ac:spMkLst>
            <pc:docMk/>
            <pc:sldMk cId="972000480" sldId="261"/>
            <ac:spMk id="4" creationId="{1CD4B193-6D7A-4CA8-89B1-076CC80F335C}"/>
          </ac:spMkLst>
        </pc:spChg>
        <pc:spChg chg="add del mod">
          <ac:chgData name="Laman Panakhova" userId="adc4502f-7986-4345-99de-3556ab67ab06" providerId="ADAL" clId="{63721CAD-D62B-4D5E-B182-164D6210E668}" dt="2025-03-30T12:52:22.893" v="1355"/>
          <ac:spMkLst>
            <pc:docMk/>
            <pc:sldMk cId="972000480" sldId="261"/>
            <ac:spMk id="4" creationId="{A1EAFCF6-BEC2-4294-B066-E7A4A7F970F3}"/>
          </ac:spMkLst>
        </pc:spChg>
      </pc:sldChg>
      <pc:sldChg chg="addSp delSp modSp new mod setBg">
        <pc:chgData name="Laman Panakhova" userId="adc4502f-7986-4345-99de-3556ab67ab06" providerId="ADAL" clId="{63721CAD-D62B-4D5E-B182-164D6210E668}" dt="2025-04-30T18:15:51.398" v="1907" actId="20577"/>
        <pc:sldMkLst>
          <pc:docMk/>
          <pc:sldMk cId="1608580303" sldId="262"/>
        </pc:sldMkLst>
        <pc:spChg chg="mod">
          <ac:chgData name="Laman Panakhova" userId="adc4502f-7986-4345-99de-3556ab67ab06" providerId="ADAL" clId="{63721CAD-D62B-4D5E-B182-164D6210E668}" dt="2025-04-30T18:14:34.442" v="1895" actId="33524"/>
          <ac:spMkLst>
            <pc:docMk/>
            <pc:sldMk cId="1608580303" sldId="262"/>
            <ac:spMk id="2" creationId="{664CDB88-7542-4E6C-83D8-262544892470}"/>
          </ac:spMkLst>
        </pc:spChg>
        <pc:spChg chg="del">
          <ac:chgData name="Laman Panakhova" userId="adc4502f-7986-4345-99de-3556ab67ab06" providerId="ADAL" clId="{63721CAD-D62B-4D5E-B182-164D6210E668}" dt="2025-03-30T05:36:35.539" v="1027"/>
          <ac:spMkLst>
            <pc:docMk/>
            <pc:sldMk cId="1608580303" sldId="262"/>
            <ac:spMk id="3" creationId="{D2503039-240C-47D9-9A2E-34689825CC9F}"/>
          </ac:spMkLst>
        </pc:spChg>
        <pc:spChg chg="add del mod">
          <ac:chgData name="Laman Panakhova" userId="adc4502f-7986-4345-99de-3556ab67ab06" providerId="ADAL" clId="{63721CAD-D62B-4D5E-B182-164D6210E668}" dt="2025-03-30T05:37:13.014" v="1030" actId="26606"/>
          <ac:spMkLst>
            <pc:docMk/>
            <pc:sldMk cId="1608580303" sldId="262"/>
            <ac:spMk id="6" creationId="{81AF453A-8B73-4739-B7FF-AABA3B727ECA}"/>
          </ac:spMkLst>
        </pc:spChg>
        <pc:spChg chg="add">
          <ac:chgData name="Laman Panakhova" userId="adc4502f-7986-4345-99de-3556ab67ab06" providerId="ADAL" clId="{63721CAD-D62B-4D5E-B182-164D6210E668}" dt="2025-03-30T05:37:13.014" v="1030" actId="26606"/>
          <ac:spMkLst>
            <pc:docMk/>
            <pc:sldMk cId="1608580303" sldId="262"/>
            <ac:spMk id="12" creationId="{83529AFD-5A84-4419-9390-0E9584F35DC8}"/>
          </ac:spMkLst>
        </pc:spChg>
        <pc:spChg chg="add">
          <ac:chgData name="Laman Panakhova" userId="adc4502f-7986-4345-99de-3556ab67ab06" providerId="ADAL" clId="{63721CAD-D62B-4D5E-B182-164D6210E668}" dt="2025-03-30T05:37:13.014" v="1030" actId="26606"/>
          <ac:spMkLst>
            <pc:docMk/>
            <pc:sldMk cId="1608580303" sldId="262"/>
            <ac:spMk id="14" creationId="{D1FFD9C4-5E6D-4E44-8CCD-24EF7B6FF149}"/>
          </ac:spMkLst>
        </pc:spChg>
        <pc:spChg chg="add">
          <ac:chgData name="Laman Panakhova" userId="adc4502f-7986-4345-99de-3556ab67ab06" providerId="ADAL" clId="{63721CAD-D62B-4D5E-B182-164D6210E668}" dt="2025-03-30T05:37:13.014" v="1030" actId="26606"/>
          <ac:spMkLst>
            <pc:docMk/>
            <pc:sldMk cId="1608580303" sldId="262"/>
            <ac:spMk id="16" creationId="{6B3B2DB5-1B01-4A7A-B79B-E180757E6145}"/>
          </ac:spMkLst>
        </pc:spChg>
        <pc:graphicFrameChg chg="add mod">
          <ac:chgData name="Laman Panakhova" userId="adc4502f-7986-4345-99de-3556ab67ab06" providerId="ADAL" clId="{63721CAD-D62B-4D5E-B182-164D6210E668}" dt="2025-04-30T18:15:51.398" v="1907" actId="20577"/>
          <ac:graphicFrameMkLst>
            <pc:docMk/>
            <pc:sldMk cId="1608580303" sldId="262"/>
            <ac:graphicFrameMk id="8" creationId="{9157B2E7-8508-D51B-ACEE-4974C27D5421}"/>
          </ac:graphicFrameMkLst>
        </pc:graphicFrameChg>
        <pc:picChg chg="add del mod">
          <ac:chgData name="Laman Panakhova" userId="adc4502f-7986-4345-99de-3556ab67ab06" providerId="ADAL" clId="{63721CAD-D62B-4D5E-B182-164D6210E668}" dt="2025-03-30T05:37:02.668" v="1028" actId="478"/>
          <ac:picMkLst>
            <pc:docMk/>
            <pc:sldMk cId="1608580303" sldId="262"/>
            <ac:picMk id="4" creationId="{880193B7-FC14-48D9-98ED-DCD94F0460AE}"/>
          </ac:picMkLst>
        </pc:picChg>
      </pc:sldChg>
      <pc:sldChg chg="addSp delSp modSp new mod ord modTransition setBg">
        <pc:chgData name="Laman Panakhova" userId="adc4502f-7986-4345-99de-3556ab67ab06" providerId="ADAL" clId="{63721CAD-D62B-4D5E-B182-164D6210E668}" dt="2025-04-25T05:13:27.692" v="1498" actId="255"/>
        <pc:sldMkLst>
          <pc:docMk/>
          <pc:sldMk cId="3495213985" sldId="263"/>
        </pc:sldMkLst>
        <pc:spChg chg="mod">
          <ac:chgData name="Laman Panakhova" userId="adc4502f-7986-4345-99de-3556ab67ab06" providerId="ADAL" clId="{63721CAD-D62B-4D5E-B182-164D6210E668}" dt="2025-03-28T17:02:43.064" v="766" actId="14100"/>
          <ac:spMkLst>
            <pc:docMk/>
            <pc:sldMk cId="3495213985" sldId="263"/>
            <ac:spMk id="2" creationId="{89B13276-3665-4D09-8A88-11D1409B7540}"/>
          </ac:spMkLst>
        </pc:spChg>
        <pc:spChg chg="del">
          <ac:chgData name="Laman Panakhova" userId="adc4502f-7986-4345-99de-3556ab67ab06" providerId="ADAL" clId="{63721CAD-D62B-4D5E-B182-164D6210E668}" dt="2025-03-24T13:08:51.620" v="567"/>
          <ac:spMkLst>
            <pc:docMk/>
            <pc:sldMk cId="3495213985" sldId="263"/>
            <ac:spMk id="3" creationId="{1B80074F-123E-4FC9-AF71-663FE8D24923}"/>
          </ac:spMkLst>
        </pc:spChg>
        <pc:spChg chg="add del mod">
          <ac:chgData name="Laman Panakhova" userId="adc4502f-7986-4345-99de-3556ab67ab06" providerId="ADAL" clId="{63721CAD-D62B-4D5E-B182-164D6210E668}" dt="2025-03-28T16:56:27.680" v="720"/>
          <ac:spMkLst>
            <pc:docMk/>
            <pc:sldMk cId="3495213985" sldId="263"/>
            <ac:spMk id="5" creationId="{CFB2DD56-51D3-4DAE-855E-387FF3162F09}"/>
          </ac:spMkLst>
        </pc:spChg>
        <pc:spChg chg="add del mod">
          <ac:chgData name="Laman Panakhova" userId="adc4502f-7986-4345-99de-3556ab67ab06" providerId="ADAL" clId="{63721CAD-D62B-4D5E-B182-164D6210E668}" dt="2025-03-28T16:56:46.727" v="724" actId="478"/>
          <ac:spMkLst>
            <pc:docMk/>
            <pc:sldMk cId="3495213985" sldId="263"/>
            <ac:spMk id="8" creationId="{E351674D-D247-4F94-BD98-BC3DCC611B70}"/>
          </ac:spMkLst>
        </pc:spChg>
        <pc:spChg chg="add">
          <ac:chgData name="Laman Panakhova" userId="adc4502f-7986-4345-99de-3556ab67ab06" providerId="ADAL" clId="{63721CAD-D62B-4D5E-B182-164D6210E668}" dt="2025-03-28T16:56:35.488" v="722" actId="26606"/>
          <ac:spMkLst>
            <pc:docMk/>
            <pc:sldMk cId="3495213985" sldId="263"/>
            <ac:spMk id="14" creationId="{35A52B12-0826-4A26-ABA2-386F7211134E}"/>
          </ac:spMkLst>
        </pc:spChg>
        <pc:spChg chg="add">
          <ac:chgData name="Laman Panakhova" userId="adc4502f-7986-4345-99de-3556ab67ab06" providerId="ADAL" clId="{63721CAD-D62B-4D5E-B182-164D6210E668}" dt="2025-03-28T16:56:35.488" v="722" actId="26606"/>
          <ac:spMkLst>
            <pc:docMk/>
            <pc:sldMk cId="3495213985" sldId="263"/>
            <ac:spMk id="16" creationId="{3DD0DA68-F652-496F-B8B5-9A66255CA0CA}"/>
          </ac:spMkLst>
        </pc:spChg>
        <pc:spChg chg="add">
          <ac:chgData name="Laman Panakhova" userId="adc4502f-7986-4345-99de-3556ab67ab06" providerId="ADAL" clId="{63721CAD-D62B-4D5E-B182-164D6210E668}" dt="2025-03-28T16:56:35.488" v="722" actId="26606"/>
          <ac:spMkLst>
            <pc:docMk/>
            <pc:sldMk cId="3495213985" sldId="263"/>
            <ac:spMk id="18" creationId="{DDF50AF6-4E23-4BD9-92C7-45A3E16E4120}"/>
          </ac:spMkLst>
        </pc:spChg>
        <pc:graphicFrameChg chg="add del mod modGraphic">
          <ac:chgData name="Laman Panakhova" userId="adc4502f-7986-4345-99de-3556ab67ab06" providerId="ADAL" clId="{63721CAD-D62B-4D5E-B182-164D6210E668}" dt="2025-03-28T16:56:26.197" v="719" actId="478"/>
          <ac:graphicFrameMkLst>
            <pc:docMk/>
            <pc:sldMk cId="3495213985" sldId="263"/>
            <ac:graphicFrameMk id="4" creationId="{31F165AC-84D5-4A0C-A93B-6BE058F8E342}"/>
          </ac:graphicFrameMkLst>
        </pc:graphicFrameChg>
        <pc:graphicFrameChg chg="add del mod modGraphic">
          <ac:chgData name="Laman Panakhova" userId="adc4502f-7986-4345-99de-3556ab67ab06" providerId="ADAL" clId="{63721CAD-D62B-4D5E-B182-164D6210E668}" dt="2025-03-28T16:56:44.431" v="723" actId="478"/>
          <ac:graphicFrameMkLst>
            <pc:docMk/>
            <pc:sldMk cId="3495213985" sldId="263"/>
            <ac:graphicFrameMk id="6" creationId="{565809A6-3042-4400-92E6-C689262505ED}"/>
          </ac:graphicFrameMkLst>
        </pc:graphicFrameChg>
        <pc:graphicFrameChg chg="add mod modGraphic">
          <ac:chgData name="Laman Panakhova" userId="adc4502f-7986-4345-99de-3556ab67ab06" providerId="ADAL" clId="{63721CAD-D62B-4D5E-B182-164D6210E668}" dt="2025-04-25T05:13:27.692" v="1498" actId="255"/>
          <ac:graphicFrameMkLst>
            <pc:docMk/>
            <pc:sldMk cId="3495213985" sldId="263"/>
            <ac:graphicFrameMk id="9" creationId="{565809A6-3042-4400-92E6-C689262505ED}"/>
          </ac:graphicFrameMkLst>
        </pc:graphicFrameChg>
      </pc:sldChg>
      <pc:sldChg chg="modSp new del mod ord setBg">
        <pc:chgData name="Laman Panakhova" userId="adc4502f-7986-4345-99de-3556ab67ab06" providerId="ADAL" clId="{63721CAD-D62B-4D5E-B182-164D6210E668}" dt="2025-03-30T12:52:34.979" v="1358" actId="47"/>
        <pc:sldMkLst>
          <pc:docMk/>
          <pc:sldMk cId="495861885" sldId="264"/>
        </pc:sldMkLst>
        <pc:spChg chg="mod">
          <ac:chgData name="Laman Panakhova" userId="adc4502f-7986-4345-99de-3556ab67ab06" providerId="ADAL" clId="{63721CAD-D62B-4D5E-B182-164D6210E668}" dt="2025-03-30T09:44:46.467" v="1318" actId="14100"/>
          <ac:spMkLst>
            <pc:docMk/>
            <pc:sldMk cId="495861885" sldId="264"/>
            <ac:spMk id="2" creationId="{F48BA3D4-7280-4A9B-AA13-D012F3CB31F5}"/>
          </ac:spMkLst>
        </pc:spChg>
        <pc:spChg chg="mod">
          <ac:chgData name="Laman Panakhova" userId="adc4502f-7986-4345-99de-3556ab67ab06" providerId="ADAL" clId="{63721CAD-D62B-4D5E-B182-164D6210E668}" dt="2025-03-30T12:51:45.051" v="1351" actId="1076"/>
          <ac:spMkLst>
            <pc:docMk/>
            <pc:sldMk cId="495861885" sldId="264"/>
            <ac:spMk id="3" creationId="{BD781C49-64D1-447E-B882-09DC2DCB092C}"/>
          </ac:spMkLst>
        </pc:spChg>
      </pc:sldChg>
      <pc:sldChg chg="addSp delSp modSp new mod setBg">
        <pc:chgData name="Laman Panakhova" userId="adc4502f-7986-4345-99de-3556ab67ab06" providerId="ADAL" clId="{63721CAD-D62B-4D5E-B182-164D6210E668}" dt="2025-03-30T14:15:53.451" v="1422" actId="20577"/>
        <pc:sldMkLst>
          <pc:docMk/>
          <pc:sldMk cId="3100577911" sldId="265"/>
        </pc:sldMkLst>
        <pc:spChg chg="mod">
          <ac:chgData name="Laman Panakhova" userId="adc4502f-7986-4345-99de-3556ab67ab06" providerId="ADAL" clId="{63721CAD-D62B-4D5E-B182-164D6210E668}" dt="2025-03-30T12:53:26.032" v="1402" actId="27636"/>
          <ac:spMkLst>
            <pc:docMk/>
            <pc:sldMk cId="3100577911" sldId="265"/>
            <ac:spMk id="2" creationId="{427C0766-9FA5-4628-AB68-3590AC84D0D1}"/>
          </ac:spMkLst>
        </pc:spChg>
        <pc:spChg chg="del mod">
          <ac:chgData name="Laman Panakhova" userId="adc4502f-7986-4345-99de-3556ab67ab06" providerId="ADAL" clId="{63721CAD-D62B-4D5E-B182-164D6210E668}" dt="2025-03-29T12:43:01.799" v="917" actId="26606"/>
          <ac:spMkLst>
            <pc:docMk/>
            <pc:sldMk cId="3100577911" sldId="265"/>
            <ac:spMk id="3" creationId="{262546E6-DFC4-4DBA-ACB4-875D4C3E425E}"/>
          </ac:spMkLst>
        </pc:spChg>
        <pc:graphicFrameChg chg="add mod">
          <ac:chgData name="Laman Panakhova" userId="adc4502f-7986-4345-99de-3556ab67ab06" providerId="ADAL" clId="{63721CAD-D62B-4D5E-B182-164D6210E668}" dt="2025-03-30T14:15:53.451" v="1422" actId="20577"/>
          <ac:graphicFrameMkLst>
            <pc:docMk/>
            <pc:sldMk cId="3100577911" sldId="265"/>
            <ac:graphicFrameMk id="5" creationId="{D65334A3-F924-AAFA-D655-7FB8CEFD97E2}"/>
          </ac:graphicFrameMkLst>
        </pc:graphicFrameChg>
      </pc:sldChg>
      <pc:sldChg chg="modSp new del mod setBg">
        <pc:chgData name="Laman Panakhova" userId="adc4502f-7986-4345-99de-3556ab67ab06" providerId="ADAL" clId="{63721CAD-D62B-4D5E-B182-164D6210E668}" dt="2025-03-30T05:51:02.070" v="1180" actId="47"/>
        <pc:sldMkLst>
          <pc:docMk/>
          <pc:sldMk cId="612610087" sldId="266"/>
        </pc:sldMkLst>
        <pc:spChg chg="mod">
          <ac:chgData name="Laman Panakhova" userId="adc4502f-7986-4345-99de-3556ab67ab06" providerId="ADAL" clId="{63721CAD-D62B-4D5E-B182-164D6210E668}" dt="2025-03-28T18:44:56.261" v="890" actId="207"/>
          <ac:spMkLst>
            <pc:docMk/>
            <pc:sldMk cId="612610087" sldId="266"/>
            <ac:spMk id="2" creationId="{45A37BB7-4206-4EA3-9EE4-C654A50162D9}"/>
          </ac:spMkLst>
        </pc:spChg>
      </pc:sldChg>
      <pc:sldChg chg="addSp delSp modSp new mod setBg">
        <pc:chgData name="Laman Panakhova" userId="adc4502f-7986-4345-99de-3556ab67ab06" providerId="ADAL" clId="{63721CAD-D62B-4D5E-B182-164D6210E668}" dt="2025-04-30T18:15:59.850" v="1912" actId="20577"/>
        <pc:sldMkLst>
          <pc:docMk/>
          <pc:sldMk cId="3005052475" sldId="267"/>
        </pc:sldMkLst>
        <pc:spChg chg="mod">
          <ac:chgData name="Laman Panakhova" userId="adc4502f-7986-4345-99de-3556ab67ab06" providerId="ADAL" clId="{63721CAD-D62B-4D5E-B182-164D6210E668}" dt="2025-03-30T05:47:32.616" v="1178" actId="122"/>
          <ac:spMkLst>
            <pc:docMk/>
            <pc:sldMk cId="3005052475" sldId="267"/>
            <ac:spMk id="2" creationId="{17BE067B-63CF-4FCF-9721-6A45E68AC426}"/>
          </ac:spMkLst>
        </pc:spChg>
        <pc:spChg chg="mod">
          <ac:chgData name="Laman Panakhova" userId="adc4502f-7986-4345-99de-3556ab67ab06" providerId="ADAL" clId="{63721CAD-D62B-4D5E-B182-164D6210E668}" dt="2025-04-30T18:15:59.850" v="1912" actId="20577"/>
          <ac:spMkLst>
            <pc:docMk/>
            <pc:sldMk cId="3005052475" sldId="267"/>
            <ac:spMk id="3" creationId="{550E1D74-E7F8-4D00-9191-34C786A987D6}"/>
          </ac:spMkLst>
        </pc:spChg>
        <pc:spChg chg="add del">
          <ac:chgData name="Laman Panakhova" userId="adc4502f-7986-4345-99de-3556ab67ab06" providerId="ADAL" clId="{63721CAD-D62B-4D5E-B182-164D6210E668}" dt="2025-03-30T05:32:59.988" v="982" actId="26606"/>
          <ac:spMkLst>
            <pc:docMk/>
            <pc:sldMk cId="3005052475" sldId="267"/>
            <ac:spMk id="9" creationId="{4B019A08-55AD-4038-B865-37DA596B8CE3}"/>
          </ac:spMkLst>
        </pc:spChg>
        <pc:spChg chg="add del">
          <ac:chgData name="Laman Panakhova" userId="adc4502f-7986-4345-99de-3556ab67ab06" providerId="ADAL" clId="{63721CAD-D62B-4D5E-B182-164D6210E668}" dt="2025-03-30T05:32:59.988" v="982" actId="26606"/>
          <ac:spMkLst>
            <pc:docMk/>
            <pc:sldMk cId="3005052475" sldId="267"/>
            <ac:spMk id="13" creationId="{1627C7B9-FD35-4E35-B741-E4A9A5F416ED}"/>
          </ac:spMkLst>
        </pc:spChg>
        <pc:spChg chg="add del">
          <ac:chgData name="Laman Panakhova" userId="adc4502f-7986-4345-99de-3556ab67ab06" providerId="ADAL" clId="{63721CAD-D62B-4D5E-B182-164D6210E668}" dt="2025-03-30T05:32:59.988" v="982" actId="26606"/>
          <ac:spMkLst>
            <pc:docMk/>
            <pc:sldMk cId="3005052475" sldId="267"/>
            <ac:spMk id="15" creationId="{476B7131-2035-43F9-84E8-2B4749D333B9}"/>
          </ac:spMkLst>
        </pc:spChg>
        <pc:spChg chg="add del">
          <ac:chgData name="Laman Panakhova" userId="adc4502f-7986-4345-99de-3556ab67ab06" providerId="ADAL" clId="{63721CAD-D62B-4D5E-B182-164D6210E668}" dt="2025-03-30T05:33:09.276" v="984" actId="26606"/>
          <ac:spMkLst>
            <pc:docMk/>
            <pc:sldMk cId="3005052475" sldId="267"/>
            <ac:spMk id="17" creationId="{ED008ECC-51D4-4E47-80DF-1D22FBBC5061}"/>
          </ac:spMkLst>
        </pc:spChg>
        <pc:spChg chg="add del">
          <ac:chgData name="Laman Panakhova" userId="adc4502f-7986-4345-99de-3556ab67ab06" providerId="ADAL" clId="{63721CAD-D62B-4D5E-B182-164D6210E668}" dt="2025-03-30T05:33:09.276" v="984" actId="26606"/>
          <ac:spMkLst>
            <pc:docMk/>
            <pc:sldMk cId="3005052475" sldId="267"/>
            <ac:spMk id="19" creationId="{3EEBA64A-08C9-4EE7-A7DD-C4309E5753BA}"/>
          </ac:spMkLst>
        </pc:spChg>
        <pc:spChg chg="add del">
          <ac:chgData name="Laman Panakhova" userId="adc4502f-7986-4345-99de-3556ab67ab06" providerId="ADAL" clId="{63721CAD-D62B-4D5E-B182-164D6210E668}" dt="2025-03-30T05:33:09.276" v="984" actId="26606"/>
          <ac:spMkLst>
            <pc:docMk/>
            <pc:sldMk cId="3005052475" sldId="267"/>
            <ac:spMk id="20" creationId="{0DA644F7-E61C-4BDD-9510-112510F64F97}"/>
          </ac:spMkLst>
        </pc:spChg>
        <pc:spChg chg="add del">
          <ac:chgData name="Laman Panakhova" userId="adc4502f-7986-4345-99de-3556ab67ab06" providerId="ADAL" clId="{63721CAD-D62B-4D5E-B182-164D6210E668}" dt="2025-03-30T05:34:55.654" v="1008" actId="26606"/>
          <ac:spMkLst>
            <pc:docMk/>
            <pc:sldMk cId="3005052475" sldId="267"/>
            <ac:spMk id="22" creationId="{4B019A08-55AD-4038-B865-37DA596B8CE3}"/>
          </ac:spMkLst>
        </pc:spChg>
        <pc:spChg chg="add del">
          <ac:chgData name="Laman Panakhova" userId="adc4502f-7986-4345-99de-3556ab67ab06" providerId="ADAL" clId="{63721CAD-D62B-4D5E-B182-164D6210E668}" dt="2025-03-30T05:34:55.654" v="1008" actId="26606"/>
          <ac:spMkLst>
            <pc:docMk/>
            <pc:sldMk cId="3005052475" sldId="267"/>
            <ac:spMk id="24" creationId="{1627C7B9-FD35-4E35-B741-E4A9A5F416ED}"/>
          </ac:spMkLst>
        </pc:spChg>
        <pc:spChg chg="add del">
          <ac:chgData name="Laman Panakhova" userId="adc4502f-7986-4345-99de-3556ab67ab06" providerId="ADAL" clId="{63721CAD-D62B-4D5E-B182-164D6210E668}" dt="2025-03-30T05:34:55.654" v="1008" actId="26606"/>
          <ac:spMkLst>
            <pc:docMk/>
            <pc:sldMk cId="3005052475" sldId="267"/>
            <ac:spMk id="25" creationId="{476B7131-2035-43F9-84E8-2B4749D333B9}"/>
          </ac:spMkLst>
        </pc:spChg>
        <pc:spChg chg="add">
          <ac:chgData name="Laman Panakhova" userId="adc4502f-7986-4345-99de-3556ab67ab06" providerId="ADAL" clId="{63721CAD-D62B-4D5E-B182-164D6210E668}" dt="2025-03-30T05:34:55.654" v="1008" actId="26606"/>
          <ac:spMkLst>
            <pc:docMk/>
            <pc:sldMk cId="3005052475" sldId="267"/>
            <ac:spMk id="30" creationId="{35A52B12-0826-4A26-ABA2-386F7211134E}"/>
          </ac:spMkLst>
        </pc:spChg>
        <pc:spChg chg="add">
          <ac:chgData name="Laman Panakhova" userId="adc4502f-7986-4345-99de-3556ab67ab06" providerId="ADAL" clId="{63721CAD-D62B-4D5E-B182-164D6210E668}" dt="2025-03-30T05:34:55.654" v="1008" actId="26606"/>
          <ac:spMkLst>
            <pc:docMk/>
            <pc:sldMk cId="3005052475" sldId="267"/>
            <ac:spMk id="32" creationId="{3DD0DA68-F652-496F-B8B5-9A66255CA0CA}"/>
          </ac:spMkLst>
        </pc:spChg>
        <pc:spChg chg="add">
          <ac:chgData name="Laman Panakhova" userId="adc4502f-7986-4345-99de-3556ab67ab06" providerId="ADAL" clId="{63721CAD-D62B-4D5E-B182-164D6210E668}" dt="2025-03-30T05:34:55.654" v="1008" actId="26606"/>
          <ac:spMkLst>
            <pc:docMk/>
            <pc:sldMk cId="3005052475" sldId="267"/>
            <ac:spMk id="34" creationId="{DDF50AF6-4E23-4BD9-92C7-45A3E16E4120}"/>
          </ac:spMkLst>
        </pc:spChg>
        <pc:graphicFrameChg chg="add mod modGraphic">
          <ac:chgData name="Laman Panakhova" userId="adc4502f-7986-4345-99de-3556ab67ab06" providerId="ADAL" clId="{63721CAD-D62B-4D5E-B182-164D6210E668}" dt="2025-03-30T05:47:39.690" v="1179" actId="122"/>
          <ac:graphicFrameMkLst>
            <pc:docMk/>
            <pc:sldMk cId="3005052475" sldId="267"/>
            <ac:graphicFrameMk id="4" creationId="{D7D9EBBD-3519-4039-869E-594C43F8280B}"/>
          </ac:graphicFrameMkLst>
        </pc:graphicFrameChg>
        <pc:cxnChg chg="add del">
          <ac:chgData name="Laman Panakhova" userId="adc4502f-7986-4345-99de-3556ab67ab06" providerId="ADAL" clId="{63721CAD-D62B-4D5E-B182-164D6210E668}" dt="2025-03-30T05:32:59.988" v="982" actId="26606"/>
          <ac:cxnSpMkLst>
            <pc:docMk/>
            <pc:sldMk cId="3005052475" sldId="267"/>
            <ac:cxnSpMk id="11" creationId="{2BA067F2-7FAF-4758-9BC4-F7C88ED9044B}"/>
          </ac:cxnSpMkLst>
        </pc:cxnChg>
        <pc:cxnChg chg="add del">
          <ac:chgData name="Laman Panakhova" userId="adc4502f-7986-4345-99de-3556ab67ab06" providerId="ADAL" clId="{63721CAD-D62B-4D5E-B182-164D6210E668}" dt="2025-03-30T05:33:09.276" v="984" actId="26606"/>
          <ac:cxnSpMkLst>
            <pc:docMk/>
            <pc:sldMk cId="3005052475" sldId="267"/>
            <ac:cxnSpMk id="18" creationId="{0EF352D9-7BCC-436E-8520-E9D0BAAA1833}"/>
          </ac:cxnSpMkLst>
        </pc:cxnChg>
        <pc:cxnChg chg="add del">
          <ac:chgData name="Laman Panakhova" userId="adc4502f-7986-4345-99de-3556ab67ab06" providerId="ADAL" clId="{63721CAD-D62B-4D5E-B182-164D6210E668}" dt="2025-03-30T05:34:55.654" v="1008" actId="26606"/>
          <ac:cxnSpMkLst>
            <pc:docMk/>
            <pc:sldMk cId="3005052475" sldId="267"/>
            <ac:cxnSpMk id="23" creationId="{2BA067F2-7FAF-4758-9BC4-F7C88ED9044B}"/>
          </ac:cxnSpMkLst>
        </pc:cxnChg>
      </pc:sldChg>
      <pc:sldChg chg="addSp delSp modSp new mod setBg">
        <pc:chgData name="Laman Panakhova" userId="adc4502f-7986-4345-99de-3556ab67ab06" providerId="ADAL" clId="{63721CAD-D62B-4D5E-B182-164D6210E668}" dt="2025-04-30T18:06:57.132" v="1803" actId="27614"/>
        <pc:sldMkLst>
          <pc:docMk/>
          <pc:sldMk cId="2483723460" sldId="268"/>
        </pc:sldMkLst>
        <pc:spChg chg="mod">
          <ac:chgData name="Laman Panakhova" userId="adc4502f-7986-4345-99de-3556ab67ab06" providerId="ADAL" clId="{63721CAD-D62B-4D5E-B182-164D6210E668}" dt="2025-04-30T18:06:51.109" v="1801" actId="26606"/>
          <ac:spMkLst>
            <pc:docMk/>
            <pc:sldMk cId="2483723460" sldId="268"/>
            <ac:spMk id="2" creationId="{E8D5FD95-F554-4869-9D6B-63C5EA7A26F9}"/>
          </ac:spMkLst>
        </pc:spChg>
        <pc:spChg chg="del">
          <ac:chgData name="Laman Panakhova" userId="adc4502f-7986-4345-99de-3556ab67ab06" providerId="ADAL" clId="{63721CAD-D62B-4D5E-B182-164D6210E668}" dt="2025-03-30T05:38:11.986" v="1046"/>
          <ac:spMkLst>
            <pc:docMk/>
            <pc:sldMk cId="2483723460" sldId="268"/>
            <ac:spMk id="3" creationId="{32B92994-8B16-4111-A7BE-3163F3E5A72F}"/>
          </ac:spMkLst>
        </pc:spChg>
        <pc:spChg chg="add del mod">
          <ac:chgData name="Laman Panakhova" userId="adc4502f-7986-4345-99de-3556ab67ab06" providerId="ADAL" clId="{63721CAD-D62B-4D5E-B182-164D6210E668}" dt="2025-04-30T18:06:07.048" v="1788" actId="478"/>
          <ac:spMkLst>
            <pc:docMk/>
            <pc:sldMk cId="2483723460" sldId="268"/>
            <ac:spMk id="7" creationId="{104C4EF4-D460-4A49-86F9-2251A4DE058F}"/>
          </ac:spMkLst>
        </pc:spChg>
        <pc:spChg chg="add del">
          <ac:chgData name="Laman Panakhova" userId="adc4502f-7986-4345-99de-3556ab67ab06" providerId="ADAL" clId="{63721CAD-D62B-4D5E-B182-164D6210E668}" dt="2025-04-30T18:06:51.109" v="1801" actId="26606"/>
          <ac:spMkLst>
            <pc:docMk/>
            <pc:sldMk cId="2483723460" sldId="268"/>
            <ac:spMk id="8" creationId="{FCEA68D0-BB9F-43FB-84A9-8ECADD8F71C5}"/>
          </ac:spMkLst>
        </pc:spChg>
        <pc:spChg chg="add del">
          <ac:chgData name="Laman Panakhova" userId="adc4502f-7986-4345-99de-3556ab67ab06" providerId="ADAL" clId="{63721CAD-D62B-4D5E-B182-164D6210E668}" dt="2025-03-30T05:38:53.461" v="1054" actId="26606"/>
          <ac:spMkLst>
            <pc:docMk/>
            <pc:sldMk cId="2483723460" sldId="268"/>
            <ac:spMk id="10" creationId="{8E4BD8D7-5447-1595-DF19-EE210C1E2C70}"/>
          </ac:spMkLst>
        </pc:spChg>
        <pc:spChg chg="add del">
          <ac:chgData name="Laman Panakhova" userId="adc4502f-7986-4345-99de-3556ab67ab06" providerId="ADAL" clId="{63721CAD-D62B-4D5E-B182-164D6210E668}" dt="2025-04-30T18:06:51.109" v="1801" actId="26606"/>
          <ac:spMkLst>
            <pc:docMk/>
            <pc:sldMk cId="2483723460" sldId="268"/>
            <ac:spMk id="11" creationId="{B06C1C4B-F4E4-46DA-8B2C-D836CF1345E9}"/>
          </ac:spMkLst>
        </pc:spChg>
        <pc:spChg chg="add del">
          <ac:chgData name="Laman Panakhova" userId="adc4502f-7986-4345-99de-3556ab67ab06" providerId="ADAL" clId="{63721CAD-D62B-4D5E-B182-164D6210E668}" dt="2025-04-30T18:06:51.109" v="1801" actId="26606"/>
          <ac:spMkLst>
            <pc:docMk/>
            <pc:sldMk cId="2483723460" sldId="268"/>
            <ac:spMk id="12" creationId="{AB92D4B0-75EA-4AB7-9033-F0BCF0618ED1}"/>
          </ac:spMkLst>
        </pc:spChg>
        <pc:spChg chg="add del">
          <ac:chgData name="Laman Panakhova" userId="adc4502f-7986-4345-99de-3556ab67ab06" providerId="ADAL" clId="{63721CAD-D62B-4D5E-B182-164D6210E668}" dt="2025-03-30T05:38:53.461" v="1054" actId="26606"/>
          <ac:spMkLst>
            <pc:docMk/>
            <pc:sldMk cId="2483723460" sldId="268"/>
            <ac:spMk id="13" creationId="{10BD6D75-DEF3-4112-8F7D-A1D9C1CA7CCA}"/>
          </ac:spMkLst>
        </pc:spChg>
        <pc:spChg chg="add del">
          <ac:chgData name="Laman Panakhova" userId="adc4502f-7986-4345-99de-3556ab67ab06" providerId="ADAL" clId="{63721CAD-D62B-4D5E-B182-164D6210E668}" dt="2025-04-30T18:06:51.109" v="1801" actId="26606"/>
          <ac:spMkLst>
            <pc:docMk/>
            <pc:sldMk cId="2483723460" sldId="268"/>
            <ac:spMk id="14" creationId="{D41BD854-F744-4F83-9FE9-D7054CEE1F90}"/>
          </ac:spMkLst>
        </pc:spChg>
        <pc:spChg chg="add del">
          <ac:chgData name="Laman Panakhova" userId="adc4502f-7986-4345-99de-3556ab67ab06" providerId="ADAL" clId="{63721CAD-D62B-4D5E-B182-164D6210E668}" dt="2025-03-30T05:38:53.461" v="1054" actId="26606"/>
          <ac:spMkLst>
            <pc:docMk/>
            <pc:sldMk cId="2483723460" sldId="268"/>
            <ac:spMk id="15" creationId="{F5A91F73-E1F6-4091-99BA-5F982EE7EA04}"/>
          </ac:spMkLst>
        </pc:spChg>
        <pc:spChg chg="add del">
          <ac:chgData name="Laman Panakhova" userId="adc4502f-7986-4345-99de-3556ab67ab06" providerId="ADAL" clId="{63721CAD-D62B-4D5E-B182-164D6210E668}" dt="2025-03-30T05:38:53.461" v="1054" actId="26606"/>
          <ac:spMkLst>
            <pc:docMk/>
            <pc:sldMk cId="2483723460" sldId="268"/>
            <ac:spMk id="17" creationId="{A40EF8D0-36D1-40B8-B627-8A6296F25EC2}"/>
          </ac:spMkLst>
        </pc:spChg>
        <pc:spChg chg="add del">
          <ac:chgData name="Laman Panakhova" userId="adc4502f-7986-4345-99de-3556ab67ab06" providerId="ADAL" clId="{63721CAD-D62B-4D5E-B182-164D6210E668}" dt="2025-03-30T05:38:53.461" v="1054" actId="26606"/>
          <ac:spMkLst>
            <pc:docMk/>
            <pc:sldMk cId="2483723460" sldId="268"/>
            <ac:spMk id="19" creationId="{AA8F63D4-23BE-4683-98FF-C9132869B0CB}"/>
          </ac:spMkLst>
        </pc:spChg>
        <pc:spChg chg="add del">
          <ac:chgData name="Laman Panakhova" userId="adc4502f-7986-4345-99de-3556ab67ab06" providerId="ADAL" clId="{63721CAD-D62B-4D5E-B182-164D6210E668}" dt="2025-04-30T18:06:51.109" v="1801" actId="26606"/>
          <ac:spMkLst>
            <pc:docMk/>
            <pc:sldMk cId="2483723460" sldId="268"/>
            <ac:spMk id="21" creationId="{695C851A-A472-42F4-A328-804B35323E19}"/>
          </ac:spMkLst>
        </pc:spChg>
        <pc:spChg chg="add del">
          <ac:chgData name="Laman Panakhova" userId="adc4502f-7986-4345-99de-3556ab67ab06" providerId="ADAL" clId="{63721CAD-D62B-4D5E-B182-164D6210E668}" dt="2025-04-30T18:06:51.109" v="1801" actId="26606"/>
          <ac:spMkLst>
            <pc:docMk/>
            <pc:sldMk cId="2483723460" sldId="268"/>
            <ac:spMk id="23" creationId="{B5A52088-D1C1-497B-8DAA-DFE1AD617F06}"/>
          </ac:spMkLst>
        </pc:spChg>
        <pc:spChg chg="add del">
          <ac:chgData name="Laman Panakhova" userId="adc4502f-7986-4345-99de-3556ab67ab06" providerId="ADAL" clId="{63721CAD-D62B-4D5E-B182-164D6210E668}" dt="2025-04-30T18:06:51.109" v="1801" actId="26606"/>
          <ac:spMkLst>
            <pc:docMk/>
            <pc:sldMk cId="2483723460" sldId="268"/>
            <ac:spMk id="25" creationId="{4C14BC7E-34BF-4954-8D8E-68288D9F7E07}"/>
          </ac:spMkLst>
        </pc:spChg>
        <pc:spChg chg="add del">
          <ac:chgData name="Laman Panakhova" userId="adc4502f-7986-4345-99de-3556ab67ab06" providerId="ADAL" clId="{63721CAD-D62B-4D5E-B182-164D6210E668}" dt="2025-04-30T18:06:44.557" v="1796" actId="26606"/>
          <ac:spMkLst>
            <pc:docMk/>
            <pc:sldMk cId="2483723460" sldId="268"/>
            <ac:spMk id="30" creationId="{9A1F6E07-9CA3-48C6-A40D-66F2F622A750}"/>
          </ac:spMkLst>
        </pc:spChg>
        <pc:spChg chg="add del">
          <ac:chgData name="Laman Panakhova" userId="adc4502f-7986-4345-99de-3556ab67ab06" providerId="ADAL" clId="{63721CAD-D62B-4D5E-B182-164D6210E668}" dt="2025-04-30T18:06:44.557" v="1796" actId="26606"/>
          <ac:spMkLst>
            <pc:docMk/>
            <pc:sldMk cId="2483723460" sldId="268"/>
            <ac:spMk id="32" creationId="{23C4E25B-A10C-498F-B025-AD22219438DC}"/>
          </ac:spMkLst>
        </pc:spChg>
        <pc:spChg chg="add del">
          <ac:chgData name="Laman Panakhova" userId="adc4502f-7986-4345-99de-3556ab67ab06" providerId="ADAL" clId="{63721CAD-D62B-4D5E-B182-164D6210E668}" dt="2025-04-30T18:06:44.557" v="1796" actId="26606"/>
          <ac:spMkLst>
            <pc:docMk/>
            <pc:sldMk cId="2483723460" sldId="268"/>
            <ac:spMk id="36" creationId="{1373AAD7-81EA-47A7-AAC5-4483BD5AEA14}"/>
          </ac:spMkLst>
        </pc:spChg>
        <pc:spChg chg="add del">
          <ac:chgData name="Laman Panakhova" userId="adc4502f-7986-4345-99de-3556ab67ab06" providerId="ADAL" clId="{63721CAD-D62B-4D5E-B182-164D6210E668}" dt="2025-04-30T18:06:44.557" v="1796" actId="26606"/>
          <ac:spMkLst>
            <pc:docMk/>
            <pc:sldMk cId="2483723460" sldId="268"/>
            <ac:spMk id="38" creationId="{E967E4B3-CBDA-488E-AD0D-2A6B53914E61}"/>
          </ac:spMkLst>
        </pc:spChg>
        <pc:spChg chg="add del">
          <ac:chgData name="Laman Panakhova" userId="adc4502f-7986-4345-99de-3556ab67ab06" providerId="ADAL" clId="{63721CAD-D62B-4D5E-B182-164D6210E668}" dt="2025-04-30T18:06:44.557" v="1796" actId="26606"/>
          <ac:spMkLst>
            <pc:docMk/>
            <pc:sldMk cId="2483723460" sldId="268"/>
            <ac:spMk id="40" creationId="{94570AE4-5A37-46FF-9A65-447A66C166DC}"/>
          </ac:spMkLst>
        </pc:spChg>
        <pc:spChg chg="add del">
          <ac:chgData name="Laman Panakhova" userId="adc4502f-7986-4345-99de-3556ab67ab06" providerId="ADAL" clId="{63721CAD-D62B-4D5E-B182-164D6210E668}" dt="2025-04-30T18:06:44.557" v="1796" actId="26606"/>
          <ac:spMkLst>
            <pc:docMk/>
            <pc:sldMk cId="2483723460" sldId="268"/>
            <ac:spMk id="42" creationId="{A6232E62-40E6-4648-9364-BABB95DF503C}"/>
          </ac:spMkLst>
        </pc:spChg>
        <pc:spChg chg="add del">
          <ac:chgData name="Laman Panakhova" userId="adc4502f-7986-4345-99de-3556ab67ab06" providerId="ADAL" clId="{63721CAD-D62B-4D5E-B182-164D6210E668}" dt="2025-04-30T18:06:44.557" v="1796" actId="26606"/>
          <ac:spMkLst>
            <pc:docMk/>
            <pc:sldMk cId="2483723460" sldId="268"/>
            <ac:spMk id="44" creationId="{8B121A02-F077-4A2F-B498-9721F3292E4C}"/>
          </ac:spMkLst>
        </pc:spChg>
        <pc:spChg chg="add del">
          <ac:chgData name="Laman Panakhova" userId="adc4502f-7986-4345-99de-3556ab67ab06" providerId="ADAL" clId="{63721CAD-D62B-4D5E-B182-164D6210E668}" dt="2025-04-30T18:06:44.557" v="1796" actId="26606"/>
          <ac:spMkLst>
            <pc:docMk/>
            <pc:sldMk cId="2483723460" sldId="268"/>
            <ac:spMk id="46" creationId="{0BD2BE34-AB22-4CFE-BFB1-6ADCF71FA4A0}"/>
          </ac:spMkLst>
        </pc:spChg>
        <pc:spChg chg="add del">
          <ac:chgData name="Laman Panakhova" userId="adc4502f-7986-4345-99de-3556ab67ab06" providerId="ADAL" clId="{63721CAD-D62B-4D5E-B182-164D6210E668}" dt="2025-04-30T18:06:44.557" v="1796" actId="26606"/>
          <ac:spMkLst>
            <pc:docMk/>
            <pc:sldMk cId="2483723460" sldId="268"/>
            <ac:spMk id="48" creationId="{EC02ECD7-89EA-49AC-8320-384E20BD422A}"/>
          </ac:spMkLst>
        </pc:spChg>
        <pc:spChg chg="add del">
          <ac:chgData name="Laman Panakhova" userId="adc4502f-7986-4345-99de-3556ab67ab06" providerId="ADAL" clId="{63721CAD-D62B-4D5E-B182-164D6210E668}" dt="2025-04-30T18:06:47.007" v="1798" actId="26606"/>
          <ac:spMkLst>
            <pc:docMk/>
            <pc:sldMk cId="2483723460" sldId="268"/>
            <ac:spMk id="50" creationId="{9A1F6E07-9CA3-48C6-A40D-66F2F622A750}"/>
          </ac:spMkLst>
        </pc:spChg>
        <pc:spChg chg="add del">
          <ac:chgData name="Laman Panakhova" userId="adc4502f-7986-4345-99de-3556ab67ab06" providerId="ADAL" clId="{63721CAD-D62B-4D5E-B182-164D6210E668}" dt="2025-04-30T18:06:47.007" v="1798" actId="26606"/>
          <ac:spMkLst>
            <pc:docMk/>
            <pc:sldMk cId="2483723460" sldId="268"/>
            <ac:spMk id="51" creationId="{23C4E25B-A10C-498F-B025-AD22219438DC}"/>
          </ac:spMkLst>
        </pc:spChg>
        <pc:spChg chg="add del">
          <ac:chgData name="Laman Panakhova" userId="adc4502f-7986-4345-99de-3556ab67ab06" providerId="ADAL" clId="{63721CAD-D62B-4D5E-B182-164D6210E668}" dt="2025-04-30T18:06:47.007" v="1798" actId="26606"/>
          <ac:spMkLst>
            <pc:docMk/>
            <pc:sldMk cId="2483723460" sldId="268"/>
            <ac:spMk id="53" creationId="{492F9E0B-F7F6-42A4-A88A-2CC2DAF39CBE}"/>
          </ac:spMkLst>
        </pc:spChg>
        <pc:spChg chg="add del">
          <ac:chgData name="Laman Panakhova" userId="adc4502f-7986-4345-99de-3556ab67ab06" providerId="ADAL" clId="{63721CAD-D62B-4D5E-B182-164D6210E668}" dt="2025-04-30T18:06:47.007" v="1798" actId="26606"/>
          <ac:spMkLst>
            <pc:docMk/>
            <pc:sldMk cId="2483723460" sldId="268"/>
            <ac:spMk id="54" creationId="{3B8A29BC-FD9B-4AB6-A79A-19EEAC6CEBE0}"/>
          </ac:spMkLst>
        </pc:spChg>
        <pc:spChg chg="add del">
          <ac:chgData name="Laman Panakhova" userId="adc4502f-7986-4345-99de-3556ab67ab06" providerId="ADAL" clId="{63721CAD-D62B-4D5E-B182-164D6210E668}" dt="2025-04-30T18:06:47.007" v="1798" actId="26606"/>
          <ac:spMkLst>
            <pc:docMk/>
            <pc:sldMk cId="2483723460" sldId="268"/>
            <ac:spMk id="55" creationId="{FFDE7A84-9CE1-46A9-8E35-4AD8755E30CD}"/>
          </ac:spMkLst>
        </pc:spChg>
        <pc:spChg chg="add del">
          <ac:chgData name="Laman Panakhova" userId="adc4502f-7986-4345-99de-3556ab67ab06" providerId="ADAL" clId="{63721CAD-D62B-4D5E-B182-164D6210E668}" dt="2025-04-30T18:06:47.007" v="1798" actId="26606"/>
          <ac:spMkLst>
            <pc:docMk/>
            <pc:sldMk cId="2483723460" sldId="268"/>
            <ac:spMk id="56" creationId="{795B90B6-A9F2-4D0A-A637-7010025C9569}"/>
          </ac:spMkLst>
        </pc:spChg>
        <pc:spChg chg="add del">
          <ac:chgData name="Laman Panakhova" userId="adc4502f-7986-4345-99de-3556ab67ab06" providerId="ADAL" clId="{63721CAD-D62B-4D5E-B182-164D6210E668}" dt="2025-04-30T18:06:47.007" v="1798" actId="26606"/>
          <ac:spMkLst>
            <pc:docMk/>
            <pc:sldMk cId="2483723460" sldId="268"/>
            <ac:spMk id="57" creationId="{D464E0BF-55ED-41F4-B29C-CFD23E7A0F2E}"/>
          </ac:spMkLst>
        </pc:spChg>
        <pc:spChg chg="add del">
          <ac:chgData name="Laman Panakhova" userId="adc4502f-7986-4345-99de-3556ab67ab06" providerId="ADAL" clId="{63721CAD-D62B-4D5E-B182-164D6210E668}" dt="2025-04-30T18:06:47.007" v="1798" actId="26606"/>
          <ac:spMkLst>
            <pc:docMk/>
            <pc:sldMk cId="2483723460" sldId="268"/>
            <ac:spMk id="58" creationId="{8F363A60-50E7-45ED-96B8-E4D966693B99}"/>
          </ac:spMkLst>
        </pc:spChg>
        <pc:spChg chg="add del">
          <ac:chgData name="Laman Panakhova" userId="adc4502f-7986-4345-99de-3556ab67ab06" providerId="ADAL" clId="{63721CAD-D62B-4D5E-B182-164D6210E668}" dt="2025-04-30T18:06:51.102" v="1800" actId="26606"/>
          <ac:spMkLst>
            <pc:docMk/>
            <pc:sldMk cId="2483723460" sldId="268"/>
            <ac:spMk id="60" creationId="{F0228EDF-2403-4786-9B59-5377270FA169}"/>
          </ac:spMkLst>
        </pc:spChg>
        <pc:spChg chg="add del">
          <ac:chgData name="Laman Panakhova" userId="adc4502f-7986-4345-99de-3556ab67ab06" providerId="ADAL" clId="{63721CAD-D62B-4D5E-B182-164D6210E668}" dt="2025-04-30T18:06:51.102" v="1800" actId="26606"/>
          <ac:spMkLst>
            <pc:docMk/>
            <pc:sldMk cId="2483723460" sldId="268"/>
            <ac:spMk id="61" creationId="{6F1BFE19-3C24-4E0B-8AB3-01C5076760F2}"/>
          </ac:spMkLst>
        </pc:spChg>
        <pc:spChg chg="add del">
          <ac:chgData name="Laman Panakhova" userId="adc4502f-7986-4345-99de-3556ab67ab06" providerId="ADAL" clId="{63721CAD-D62B-4D5E-B182-164D6210E668}" dt="2025-04-30T18:06:51.102" v="1800" actId="26606"/>
          <ac:spMkLst>
            <pc:docMk/>
            <pc:sldMk cId="2483723460" sldId="268"/>
            <ac:spMk id="63" creationId="{8F00D699-24CF-417B-98D1-B1F9E8B47E64}"/>
          </ac:spMkLst>
        </pc:spChg>
        <pc:spChg chg="add del">
          <ac:chgData name="Laman Panakhova" userId="adc4502f-7986-4345-99de-3556ab67ab06" providerId="ADAL" clId="{63721CAD-D62B-4D5E-B182-164D6210E668}" dt="2025-04-30T18:06:51.102" v="1800" actId="26606"/>
          <ac:spMkLst>
            <pc:docMk/>
            <pc:sldMk cId="2483723460" sldId="268"/>
            <ac:spMk id="64" creationId="{7235493B-1F9D-4A7C-93CC-198EE3139921}"/>
          </ac:spMkLst>
        </pc:spChg>
        <pc:spChg chg="add del">
          <ac:chgData name="Laman Panakhova" userId="adc4502f-7986-4345-99de-3556ab67ab06" providerId="ADAL" clId="{63721CAD-D62B-4D5E-B182-164D6210E668}" dt="2025-04-30T18:06:51.102" v="1800" actId="26606"/>
          <ac:spMkLst>
            <pc:docMk/>
            <pc:sldMk cId="2483723460" sldId="268"/>
            <ac:spMk id="65" creationId="{CFD46C53-BCD7-4B10-846E-E4A7BC5BFC7B}"/>
          </ac:spMkLst>
        </pc:spChg>
        <pc:spChg chg="add">
          <ac:chgData name="Laman Panakhova" userId="adc4502f-7986-4345-99de-3556ab67ab06" providerId="ADAL" clId="{63721CAD-D62B-4D5E-B182-164D6210E668}" dt="2025-04-30T18:06:51.109" v="1801" actId="26606"/>
          <ac:spMkLst>
            <pc:docMk/>
            <pc:sldMk cId="2483723460" sldId="268"/>
            <ac:spMk id="67" creationId="{9A1F6E07-9CA3-48C6-A40D-66F2F622A750}"/>
          </ac:spMkLst>
        </pc:spChg>
        <pc:spChg chg="add">
          <ac:chgData name="Laman Panakhova" userId="adc4502f-7986-4345-99de-3556ab67ab06" providerId="ADAL" clId="{63721CAD-D62B-4D5E-B182-164D6210E668}" dt="2025-04-30T18:06:51.109" v="1801" actId="26606"/>
          <ac:spMkLst>
            <pc:docMk/>
            <pc:sldMk cId="2483723460" sldId="268"/>
            <ac:spMk id="68" creationId="{23C4E25B-A10C-498F-B025-AD22219438DC}"/>
          </ac:spMkLst>
        </pc:spChg>
        <pc:spChg chg="add">
          <ac:chgData name="Laman Panakhova" userId="adc4502f-7986-4345-99de-3556ab67ab06" providerId="ADAL" clId="{63721CAD-D62B-4D5E-B182-164D6210E668}" dt="2025-04-30T18:06:51.109" v="1801" actId="26606"/>
          <ac:spMkLst>
            <pc:docMk/>
            <pc:sldMk cId="2483723460" sldId="268"/>
            <ac:spMk id="70" creationId="{1373AAD7-81EA-47A7-AAC5-4483BD5AEA14}"/>
          </ac:spMkLst>
        </pc:spChg>
        <pc:spChg chg="add">
          <ac:chgData name="Laman Panakhova" userId="adc4502f-7986-4345-99de-3556ab67ab06" providerId="ADAL" clId="{63721CAD-D62B-4D5E-B182-164D6210E668}" dt="2025-04-30T18:06:51.109" v="1801" actId="26606"/>
          <ac:spMkLst>
            <pc:docMk/>
            <pc:sldMk cId="2483723460" sldId="268"/>
            <ac:spMk id="71" creationId="{E967E4B3-CBDA-488E-AD0D-2A6B53914E61}"/>
          </ac:spMkLst>
        </pc:spChg>
        <pc:spChg chg="add">
          <ac:chgData name="Laman Panakhova" userId="adc4502f-7986-4345-99de-3556ab67ab06" providerId="ADAL" clId="{63721CAD-D62B-4D5E-B182-164D6210E668}" dt="2025-04-30T18:06:51.109" v="1801" actId="26606"/>
          <ac:spMkLst>
            <pc:docMk/>
            <pc:sldMk cId="2483723460" sldId="268"/>
            <ac:spMk id="72" creationId="{94570AE4-5A37-46FF-9A65-447A66C166DC}"/>
          </ac:spMkLst>
        </pc:spChg>
        <pc:spChg chg="add">
          <ac:chgData name="Laman Panakhova" userId="adc4502f-7986-4345-99de-3556ab67ab06" providerId="ADAL" clId="{63721CAD-D62B-4D5E-B182-164D6210E668}" dt="2025-04-30T18:06:51.109" v="1801" actId="26606"/>
          <ac:spMkLst>
            <pc:docMk/>
            <pc:sldMk cId="2483723460" sldId="268"/>
            <ac:spMk id="73" creationId="{A6232E62-40E6-4648-9364-BABB95DF503C}"/>
          </ac:spMkLst>
        </pc:spChg>
        <pc:spChg chg="add">
          <ac:chgData name="Laman Panakhova" userId="adc4502f-7986-4345-99de-3556ab67ab06" providerId="ADAL" clId="{63721CAD-D62B-4D5E-B182-164D6210E668}" dt="2025-04-30T18:06:51.109" v="1801" actId="26606"/>
          <ac:spMkLst>
            <pc:docMk/>
            <pc:sldMk cId="2483723460" sldId="268"/>
            <ac:spMk id="74" creationId="{8B121A02-F077-4A2F-B498-9721F3292E4C}"/>
          </ac:spMkLst>
        </pc:spChg>
        <pc:spChg chg="add">
          <ac:chgData name="Laman Panakhova" userId="adc4502f-7986-4345-99de-3556ab67ab06" providerId="ADAL" clId="{63721CAD-D62B-4D5E-B182-164D6210E668}" dt="2025-04-30T18:06:51.109" v="1801" actId="26606"/>
          <ac:spMkLst>
            <pc:docMk/>
            <pc:sldMk cId="2483723460" sldId="268"/>
            <ac:spMk id="75" creationId="{0BD2BE34-AB22-4CFE-BFB1-6ADCF71FA4A0}"/>
          </ac:spMkLst>
        </pc:spChg>
        <pc:spChg chg="add">
          <ac:chgData name="Laman Panakhova" userId="adc4502f-7986-4345-99de-3556ab67ab06" providerId="ADAL" clId="{63721CAD-D62B-4D5E-B182-164D6210E668}" dt="2025-04-30T18:06:51.109" v="1801" actId="26606"/>
          <ac:spMkLst>
            <pc:docMk/>
            <pc:sldMk cId="2483723460" sldId="268"/>
            <ac:spMk id="76" creationId="{EC02ECD7-89EA-49AC-8320-384E20BD422A}"/>
          </ac:spMkLst>
        </pc:spChg>
        <pc:picChg chg="add del mod">
          <ac:chgData name="Laman Panakhova" userId="adc4502f-7986-4345-99de-3556ab67ab06" providerId="ADAL" clId="{63721CAD-D62B-4D5E-B182-164D6210E668}" dt="2025-04-30T18:06:04.116" v="1786" actId="478"/>
          <ac:picMkLst>
            <pc:docMk/>
            <pc:sldMk cId="2483723460" sldId="268"/>
            <ac:picMk id="4" creationId="{1AF3F9F1-127E-4145-A039-D96B51BBE703}"/>
          </ac:picMkLst>
        </pc:picChg>
        <pc:picChg chg="add del mod">
          <ac:chgData name="Laman Panakhova" userId="adc4502f-7986-4345-99de-3556ab67ab06" providerId="ADAL" clId="{63721CAD-D62B-4D5E-B182-164D6210E668}" dt="2025-04-30T18:06:02.702" v="1785" actId="478"/>
          <ac:picMkLst>
            <pc:docMk/>
            <pc:sldMk cId="2483723460" sldId="268"/>
            <ac:picMk id="5" creationId="{76DA973D-D00A-4FEE-90DF-2F466C8448FF}"/>
          </ac:picMkLst>
        </pc:picChg>
        <pc:picChg chg="add del mod ord">
          <ac:chgData name="Laman Panakhova" userId="adc4502f-7986-4345-99de-3556ab67ab06" providerId="ADAL" clId="{63721CAD-D62B-4D5E-B182-164D6210E668}" dt="2025-04-30T18:06:01.400" v="1784" actId="478"/>
          <ac:picMkLst>
            <pc:docMk/>
            <pc:sldMk cId="2483723460" sldId="268"/>
            <ac:picMk id="6" creationId="{EB731015-8A99-4A82-982E-7D8E53CDE93D}"/>
          </ac:picMkLst>
        </pc:picChg>
        <pc:picChg chg="add mod ord">
          <ac:chgData name="Laman Panakhova" userId="adc4502f-7986-4345-99de-3556ab67ab06" providerId="ADAL" clId="{63721CAD-D62B-4D5E-B182-164D6210E668}" dt="2025-04-30T18:06:57.132" v="1803" actId="27614"/>
          <ac:picMkLst>
            <pc:docMk/>
            <pc:sldMk cId="2483723460" sldId="268"/>
            <ac:picMk id="16" creationId="{96541DFD-B305-424A-98DB-00D995F10FFF}"/>
          </ac:picMkLst>
        </pc:picChg>
        <pc:picChg chg="add mod ord">
          <ac:chgData name="Laman Panakhova" userId="adc4502f-7986-4345-99de-3556ab67ab06" providerId="ADAL" clId="{63721CAD-D62B-4D5E-B182-164D6210E668}" dt="2025-04-30T18:06:56.952" v="1802" actId="27614"/>
          <ac:picMkLst>
            <pc:docMk/>
            <pc:sldMk cId="2483723460" sldId="268"/>
            <ac:picMk id="17" creationId="{E4EC2D77-B78E-4F34-BEA4-88674F89FC41}"/>
          </ac:picMkLst>
        </pc:picChg>
        <pc:picChg chg="add mod">
          <ac:chgData name="Laman Panakhova" userId="adc4502f-7986-4345-99de-3556ab67ab06" providerId="ADAL" clId="{63721CAD-D62B-4D5E-B182-164D6210E668}" dt="2025-04-30T18:06:51.109" v="1801" actId="26606"/>
          <ac:picMkLst>
            <pc:docMk/>
            <pc:sldMk cId="2483723460" sldId="268"/>
            <ac:picMk id="18" creationId="{E6A5D7F1-6D67-45CA-9EEC-7AD039C9EF81}"/>
          </ac:picMkLst>
        </pc:picChg>
        <pc:picChg chg="add mod">
          <ac:chgData name="Laman Panakhova" userId="adc4502f-7986-4345-99de-3556ab67ab06" providerId="ADAL" clId="{63721CAD-D62B-4D5E-B182-164D6210E668}" dt="2025-04-30T18:06:51.109" v="1801" actId="26606"/>
          <ac:picMkLst>
            <pc:docMk/>
            <pc:sldMk cId="2483723460" sldId="268"/>
            <ac:picMk id="19" creationId="{5BB30C1C-3E49-4EC7-AC7E-764274953AE4}"/>
          </ac:picMkLst>
        </pc:picChg>
        <pc:cxnChg chg="add del">
          <ac:chgData name="Laman Panakhova" userId="adc4502f-7986-4345-99de-3556ab67ab06" providerId="ADAL" clId="{63721CAD-D62B-4D5E-B182-164D6210E668}" dt="2025-04-30T18:06:51.109" v="1801" actId="26606"/>
          <ac:cxnSpMkLst>
            <pc:docMk/>
            <pc:sldMk cId="2483723460" sldId="268"/>
            <ac:cxnSpMk id="9" creationId="{037E0F30-9F74-4B20-A43D-EE4276BC4D19}"/>
          </ac:cxnSpMkLst>
        </pc:cxnChg>
        <pc:cxnChg chg="add del">
          <ac:chgData name="Laman Panakhova" userId="adc4502f-7986-4345-99de-3556ab67ab06" providerId="ADAL" clId="{63721CAD-D62B-4D5E-B182-164D6210E668}" dt="2025-04-30T18:06:44.557" v="1796" actId="26606"/>
          <ac:cxnSpMkLst>
            <pc:docMk/>
            <pc:sldMk cId="2483723460" sldId="268"/>
            <ac:cxnSpMk id="34" creationId="{57B83563-43E0-4EAD-BC98-12CE3E59EAD6}"/>
          </ac:cxnSpMkLst>
        </pc:cxnChg>
        <pc:cxnChg chg="add del">
          <ac:chgData name="Laman Panakhova" userId="adc4502f-7986-4345-99de-3556ab67ab06" providerId="ADAL" clId="{63721CAD-D62B-4D5E-B182-164D6210E668}" dt="2025-04-30T18:06:47.007" v="1798" actId="26606"/>
          <ac:cxnSpMkLst>
            <pc:docMk/>
            <pc:sldMk cId="2483723460" sldId="268"/>
            <ac:cxnSpMk id="52" creationId="{57B83563-43E0-4EAD-BC98-12CE3E59EAD6}"/>
          </ac:cxnSpMkLst>
        </pc:cxnChg>
        <pc:cxnChg chg="add del">
          <ac:chgData name="Laman Panakhova" userId="adc4502f-7986-4345-99de-3556ab67ab06" providerId="ADAL" clId="{63721CAD-D62B-4D5E-B182-164D6210E668}" dt="2025-04-30T18:06:51.102" v="1800" actId="26606"/>
          <ac:cxnSpMkLst>
            <pc:docMk/>
            <pc:sldMk cId="2483723460" sldId="268"/>
            <ac:cxnSpMk id="62" creationId="{AEDD08A5-26C5-48D8-8098-4167878B6D7A}"/>
          </ac:cxnSpMkLst>
        </pc:cxnChg>
        <pc:cxnChg chg="add">
          <ac:chgData name="Laman Panakhova" userId="adc4502f-7986-4345-99de-3556ab67ab06" providerId="ADAL" clId="{63721CAD-D62B-4D5E-B182-164D6210E668}" dt="2025-04-30T18:06:51.109" v="1801" actId="26606"/>
          <ac:cxnSpMkLst>
            <pc:docMk/>
            <pc:sldMk cId="2483723460" sldId="268"/>
            <ac:cxnSpMk id="69" creationId="{57B83563-43E0-4EAD-BC98-12CE3E59EAD6}"/>
          </ac:cxnSpMkLst>
        </pc:cxnChg>
      </pc:sldChg>
      <pc:sldChg chg="new del">
        <pc:chgData name="Laman Panakhova" userId="adc4502f-7986-4345-99de-3556ab67ab06" providerId="ADAL" clId="{63721CAD-D62B-4D5E-B182-164D6210E668}" dt="2025-03-30T05:41:47.738" v="1099" actId="47"/>
        <pc:sldMkLst>
          <pc:docMk/>
          <pc:sldMk cId="3010275370" sldId="269"/>
        </pc:sldMkLst>
      </pc:sldChg>
      <pc:sldChg chg="new del">
        <pc:chgData name="Laman Panakhova" userId="adc4502f-7986-4345-99de-3556ab67ab06" providerId="ADAL" clId="{63721CAD-D62B-4D5E-B182-164D6210E668}" dt="2025-03-30T05:41:48.632" v="1100" actId="47"/>
        <pc:sldMkLst>
          <pc:docMk/>
          <pc:sldMk cId="2863193738" sldId="270"/>
        </pc:sldMkLst>
      </pc:sldChg>
      <pc:sldChg chg="new del">
        <pc:chgData name="Laman Panakhova" userId="adc4502f-7986-4345-99de-3556ab67ab06" providerId="ADAL" clId="{63721CAD-D62B-4D5E-B182-164D6210E668}" dt="2025-03-30T05:41:49.304" v="1101" actId="47"/>
        <pc:sldMkLst>
          <pc:docMk/>
          <pc:sldMk cId="1834877925" sldId="271"/>
        </pc:sldMkLst>
      </pc:sldChg>
      <pc:sldChg chg="addSp delSp modSp add del mod ord">
        <pc:chgData name="Laman Panakhova" userId="adc4502f-7986-4345-99de-3556ab67ab06" providerId="ADAL" clId="{63721CAD-D62B-4D5E-B182-164D6210E668}" dt="2025-04-30T18:08:25.914" v="1823" actId="47"/>
        <pc:sldMkLst>
          <pc:docMk/>
          <pc:sldMk cId="959744370" sldId="272"/>
        </pc:sldMkLst>
        <pc:spChg chg="mod">
          <ac:chgData name="Laman Panakhova" userId="adc4502f-7986-4345-99de-3556ab67ab06" providerId="ADAL" clId="{63721CAD-D62B-4D5E-B182-164D6210E668}" dt="2025-03-30T05:41:57.865" v="1108" actId="20577"/>
          <ac:spMkLst>
            <pc:docMk/>
            <pc:sldMk cId="959744370" sldId="272"/>
            <ac:spMk id="2" creationId="{E8D5FD95-F554-4869-9D6B-63C5EA7A26F9}"/>
          </ac:spMkLst>
        </pc:spChg>
        <pc:spChg chg="add del mod">
          <ac:chgData name="Laman Panakhova" userId="adc4502f-7986-4345-99de-3556ab67ab06" providerId="ADAL" clId="{63721CAD-D62B-4D5E-B182-164D6210E668}" dt="2025-03-30T05:42:25.978" v="1111" actId="478"/>
          <ac:spMkLst>
            <pc:docMk/>
            <pc:sldMk cId="959744370" sldId="272"/>
            <ac:spMk id="7" creationId="{578CA6A3-9F4B-4C45-B810-DE9952449A97}"/>
          </ac:spMkLst>
        </pc:spChg>
        <pc:picChg chg="del">
          <ac:chgData name="Laman Panakhova" userId="adc4502f-7986-4345-99de-3556ab67ab06" providerId="ADAL" clId="{63721CAD-D62B-4D5E-B182-164D6210E668}" dt="2025-03-30T05:42:18.211" v="1110" actId="478"/>
          <ac:picMkLst>
            <pc:docMk/>
            <pc:sldMk cId="959744370" sldId="272"/>
            <ac:picMk id="4" creationId="{1AF3F9F1-127E-4145-A039-D96B51BBE703}"/>
          </ac:picMkLst>
        </pc:picChg>
        <pc:picChg chg="del">
          <ac:chgData name="Laman Panakhova" userId="adc4502f-7986-4345-99de-3556ab67ab06" providerId="ADAL" clId="{63721CAD-D62B-4D5E-B182-164D6210E668}" dt="2025-03-30T05:42:57.454" v="1119" actId="478"/>
          <ac:picMkLst>
            <pc:docMk/>
            <pc:sldMk cId="959744370" sldId="272"/>
            <ac:picMk id="5" creationId="{76DA973D-D00A-4FEE-90DF-2F466C8448FF}"/>
          </ac:picMkLst>
        </pc:picChg>
        <pc:picChg chg="del">
          <ac:chgData name="Laman Panakhova" userId="adc4502f-7986-4345-99de-3556ab67ab06" providerId="ADAL" clId="{63721CAD-D62B-4D5E-B182-164D6210E668}" dt="2025-03-30T05:42:54.451" v="1117" actId="478"/>
          <ac:picMkLst>
            <pc:docMk/>
            <pc:sldMk cId="959744370" sldId="272"/>
            <ac:picMk id="6" creationId="{EB731015-8A99-4A82-982E-7D8E53CDE93D}"/>
          </ac:picMkLst>
        </pc:picChg>
        <pc:picChg chg="add del mod">
          <ac:chgData name="Laman Panakhova" userId="adc4502f-7986-4345-99de-3556ab67ab06" providerId="ADAL" clId="{63721CAD-D62B-4D5E-B182-164D6210E668}" dt="2025-03-31T10:49:36.991" v="1423" actId="478"/>
          <ac:picMkLst>
            <pc:docMk/>
            <pc:sldMk cId="959744370" sldId="272"/>
            <ac:picMk id="15" creationId="{860E120C-C6FC-441B-B4E2-E30B3ACC3475}"/>
          </ac:picMkLst>
        </pc:picChg>
        <pc:picChg chg="add mod">
          <ac:chgData name="Laman Panakhova" userId="adc4502f-7986-4345-99de-3556ab67ab06" providerId="ADAL" clId="{63721CAD-D62B-4D5E-B182-164D6210E668}" dt="2025-03-31T10:49:56.195" v="1430" actId="1076"/>
          <ac:picMkLst>
            <pc:docMk/>
            <pc:sldMk cId="959744370" sldId="272"/>
            <ac:picMk id="16" creationId="{5211A121-57BC-418E-B23B-FB52E6395BD2}"/>
          </ac:picMkLst>
        </pc:picChg>
        <pc:picChg chg="add del mod">
          <ac:chgData name="Laman Panakhova" userId="adc4502f-7986-4345-99de-3556ab67ab06" providerId="ADAL" clId="{63721CAD-D62B-4D5E-B182-164D6210E668}" dt="2025-03-31T10:50:43.696" v="1431" actId="478"/>
          <ac:picMkLst>
            <pc:docMk/>
            <pc:sldMk cId="959744370" sldId="272"/>
            <ac:picMk id="17" creationId="{58E9B68E-5419-4513-9E39-92E96CE931A4}"/>
          </ac:picMkLst>
        </pc:picChg>
        <pc:picChg chg="add del mod">
          <ac:chgData name="Laman Panakhova" userId="adc4502f-7986-4345-99de-3556ab67ab06" providerId="ADAL" clId="{63721CAD-D62B-4D5E-B182-164D6210E668}" dt="2025-03-31T10:51:19.009" v="1437" actId="478"/>
          <ac:picMkLst>
            <pc:docMk/>
            <pc:sldMk cId="959744370" sldId="272"/>
            <ac:picMk id="18" creationId="{377A5137-FA49-46B6-9ED3-0D875A225A3D}"/>
          </ac:picMkLst>
        </pc:picChg>
        <pc:picChg chg="add mod">
          <ac:chgData name="Laman Panakhova" userId="adc4502f-7986-4345-99de-3556ab67ab06" providerId="ADAL" clId="{63721CAD-D62B-4D5E-B182-164D6210E668}" dt="2025-03-31T10:51:06.535" v="1436" actId="14100"/>
          <ac:picMkLst>
            <pc:docMk/>
            <pc:sldMk cId="959744370" sldId="272"/>
            <ac:picMk id="19" creationId="{BB21BF4C-F94C-4792-8AEB-9B6C03CA8300}"/>
          </ac:picMkLst>
        </pc:picChg>
        <pc:picChg chg="add mod">
          <ac:chgData name="Laman Panakhova" userId="adc4502f-7986-4345-99de-3556ab67ab06" providerId="ADAL" clId="{63721CAD-D62B-4D5E-B182-164D6210E668}" dt="2025-03-31T10:51:29.061" v="1441" actId="14100"/>
          <ac:picMkLst>
            <pc:docMk/>
            <pc:sldMk cId="959744370" sldId="272"/>
            <ac:picMk id="20" creationId="{3761E392-22F9-4C6F-A53D-F8B7ABDCF1DB}"/>
          </ac:picMkLst>
        </pc:picChg>
      </pc:sldChg>
      <pc:sldChg chg="addSp delSp modSp add del mod">
        <pc:chgData name="Laman Panakhova" userId="adc4502f-7986-4345-99de-3556ab67ab06" providerId="ADAL" clId="{63721CAD-D62B-4D5E-B182-164D6210E668}" dt="2025-04-30T18:08:28.598" v="1824" actId="47"/>
        <pc:sldMkLst>
          <pc:docMk/>
          <pc:sldMk cId="3821025509" sldId="273"/>
        </pc:sldMkLst>
        <pc:spChg chg="mod">
          <ac:chgData name="Laman Panakhova" userId="adc4502f-7986-4345-99de-3556ab67ab06" providerId="ADAL" clId="{63721CAD-D62B-4D5E-B182-164D6210E668}" dt="2025-03-31T10:51:49.206" v="1443" actId="20577"/>
          <ac:spMkLst>
            <pc:docMk/>
            <pc:sldMk cId="3821025509" sldId="273"/>
            <ac:spMk id="2" creationId="{E8D5FD95-F554-4869-9D6B-63C5EA7A26F9}"/>
          </ac:spMkLst>
        </pc:spChg>
        <pc:spChg chg="add del mod">
          <ac:chgData name="Laman Panakhova" userId="adc4502f-7986-4345-99de-3556ab67ab06" providerId="ADAL" clId="{63721CAD-D62B-4D5E-B182-164D6210E668}" dt="2025-03-30T05:45:15.215" v="1146" actId="478"/>
          <ac:spMkLst>
            <pc:docMk/>
            <pc:sldMk cId="3821025509" sldId="273"/>
            <ac:spMk id="7" creationId="{ABF107CC-11E4-4367-BD61-F03F350DA7AE}"/>
          </ac:spMkLst>
        </pc:spChg>
        <pc:picChg chg="del">
          <ac:chgData name="Laman Panakhova" userId="adc4502f-7986-4345-99de-3556ab67ab06" providerId="ADAL" clId="{63721CAD-D62B-4D5E-B182-164D6210E668}" dt="2025-03-30T05:45:13.059" v="1145" actId="478"/>
          <ac:picMkLst>
            <pc:docMk/>
            <pc:sldMk cId="3821025509" sldId="273"/>
            <ac:picMk id="4" creationId="{1AF3F9F1-127E-4145-A039-D96B51BBE703}"/>
          </ac:picMkLst>
        </pc:picChg>
        <pc:picChg chg="del">
          <ac:chgData name="Laman Panakhova" userId="adc4502f-7986-4345-99de-3556ab67ab06" providerId="ADAL" clId="{63721CAD-D62B-4D5E-B182-164D6210E668}" dt="2025-03-30T05:45:07.981" v="1142" actId="478"/>
          <ac:picMkLst>
            <pc:docMk/>
            <pc:sldMk cId="3821025509" sldId="273"/>
            <ac:picMk id="5" creationId="{76DA973D-D00A-4FEE-90DF-2F466C8448FF}"/>
          </ac:picMkLst>
        </pc:picChg>
        <pc:picChg chg="del">
          <ac:chgData name="Laman Panakhova" userId="adc4502f-7986-4345-99de-3556ab67ab06" providerId="ADAL" clId="{63721CAD-D62B-4D5E-B182-164D6210E668}" dt="2025-03-30T05:45:11.284" v="1144" actId="478"/>
          <ac:picMkLst>
            <pc:docMk/>
            <pc:sldMk cId="3821025509" sldId="273"/>
            <ac:picMk id="6" creationId="{EB731015-8A99-4A82-982E-7D8E53CDE93D}"/>
          </ac:picMkLst>
        </pc:picChg>
        <pc:picChg chg="add del mod">
          <ac:chgData name="Laman Panakhova" userId="adc4502f-7986-4345-99de-3556ab67ab06" providerId="ADAL" clId="{63721CAD-D62B-4D5E-B182-164D6210E668}" dt="2025-03-31T10:52:43.859" v="1455" actId="478"/>
          <ac:picMkLst>
            <pc:docMk/>
            <pc:sldMk cId="3821025509" sldId="273"/>
            <ac:picMk id="15" creationId="{F28E0C34-3E99-40EB-87B5-6AFF100EFF7F}"/>
          </ac:picMkLst>
        </pc:picChg>
        <pc:picChg chg="add del mod">
          <ac:chgData name="Laman Panakhova" userId="adc4502f-7986-4345-99de-3556ab67ab06" providerId="ADAL" clId="{63721CAD-D62B-4D5E-B182-164D6210E668}" dt="2025-03-31T10:52:02.527" v="1444" actId="478"/>
          <ac:picMkLst>
            <pc:docMk/>
            <pc:sldMk cId="3821025509" sldId="273"/>
            <ac:picMk id="16" creationId="{2DDB73FF-E402-4050-BC67-59B27D4D3ECE}"/>
          </ac:picMkLst>
        </pc:picChg>
        <pc:picChg chg="add del mod">
          <ac:chgData name="Laman Panakhova" userId="adc4502f-7986-4345-99de-3556ab67ab06" providerId="ADAL" clId="{63721CAD-D62B-4D5E-B182-164D6210E668}" dt="2025-03-31T10:52:19.481" v="1449" actId="478"/>
          <ac:picMkLst>
            <pc:docMk/>
            <pc:sldMk cId="3821025509" sldId="273"/>
            <ac:picMk id="17" creationId="{77C293DD-6DDA-42E5-B45F-C1828E0B3E4C}"/>
          </ac:picMkLst>
        </pc:picChg>
        <pc:picChg chg="add mod">
          <ac:chgData name="Laman Panakhova" userId="adc4502f-7986-4345-99de-3556ab67ab06" providerId="ADAL" clId="{63721CAD-D62B-4D5E-B182-164D6210E668}" dt="2025-03-31T10:52:35.581" v="1454" actId="14100"/>
          <ac:picMkLst>
            <pc:docMk/>
            <pc:sldMk cId="3821025509" sldId="273"/>
            <ac:picMk id="18" creationId="{393E84C9-8288-4F08-A31F-3663445ABE2C}"/>
          </ac:picMkLst>
        </pc:picChg>
        <pc:picChg chg="add mod">
          <ac:chgData name="Laman Panakhova" userId="adc4502f-7986-4345-99de-3556ab67ab06" providerId="ADAL" clId="{63721CAD-D62B-4D5E-B182-164D6210E668}" dt="2025-03-31T10:52:29.888" v="1453" actId="14100"/>
          <ac:picMkLst>
            <pc:docMk/>
            <pc:sldMk cId="3821025509" sldId="273"/>
            <ac:picMk id="19" creationId="{59EF9CF9-C6EA-407D-B74F-7B723601109B}"/>
          </ac:picMkLst>
        </pc:picChg>
        <pc:picChg chg="add mod">
          <ac:chgData name="Laman Panakhova" userId="adc4502f-7986-4345-99de-3556ab67ab06" providerId="ADAL" clId="{63721CAD-D62B-4D5E-B182-164D6210E668}" dt="2025-03-31T10:53:09.520" v="1460" actId="1076"/>
          <ac:picMkLst>
            <pc:docMk/>
            <pc:sldMk cId="3821025509" sldId="273"/>
            <ac:picMk id="20" creationId="{FF35AF24-8326-4DD9-A937-225C5B99CB68}"/>
          </ac:picMkLst>
        </pc:picChg>
      </pc:sldChg>
      <pc:sldChg chg="addSp delSp modSp add del mod">
        <pc:chgData name="Laman Panakhova" userId="adc4502f-7986-4345-99de-3556ab67ab06" providerId="ADAL" clId="{63721CAD-D62B-4D5E-B182-164D6210E668}" dt="2025-04-30T18:08:24.039" v="1822" actId="47"/>
        <pc:sldMkLst>
          <pc:docMk/>
          <pc:sldMk cId="583920240" sldId="274"/>
        </pc:sldMkLst>
        <pc:spChg chg="mod">
          <ac:chgData name="Laman Panakhova" userId="adc4502f-7986-4345-99de-3556ab67ab06" providerId="ADAL" clId="{63721CAD-D62B-4D5E-B182-164D6210E668}" dt="2025-03-30T05:43:34.788" v="1127" actId="20577"/>
          <ac:spMkLst>
            <pc:docMk/>
            <pc:sldMk cId="583920240" sldId="274"/>
            <ac:spMk id="2" creationId="{E8D5FD95-F554-4869-9D6B-63C5EA7A26F9}"/>
          </ac:spMkLst>
        </pc:spChg>
        <pc:spChg chg="add del mod">
          <ac:chgData name="Laman Panakhova" userId="adc4502f-7986-4345-99de-3556ab67ab06" providerId="ADAL" clId="{63721CAD-D62B-4D5E-B182-164D6210E668}" dt="2025-03-30T05:43:49.117" v="1130" actId="478"/>
          <ac:spMkLst>
            <pc:docMk/>
            <pc:sldMk cId="583920240" sldId="274"/>
            <ac:spMk id="7" creationId="{ABDD5616-CDCD-4CE1-878E-9D8F8165E928}"/>
          </ac:spMkLst>
        </pc:spChg>
        <pc:picChg chg="del">
          <ac:chgData name="Laman Panakhova" userId="adc4502f-7986-4345-99de-3556ab67ab06" providerId="ADAL" clId="{63721CAD-D62B-4D5E-B182-164D6210E668}" dt="2025-03-30T05:43:46.327" v="1128" actId="478"/>
          <ac:picMkLst>
            <pc:docMk/>
            <pc:sldMk cId="583920240" sldId="274"/>
            <ac:picMk id="4" creationId="{1AF3F9F1-127E-4145-A039-D96B51BBE703}"/>
          </ac:picMkLst>
        </pc:picChg>
        <pc:picChg chg="del">
          <ac:chgData name="Laman Panakhova" userId="adc4502f-7986-4345-99de-3556ab67ab06" providerId="ADAL" clId="{63721CAD-D62B-4D5E-B182-164D6210E668}" dt="2025-03-30T05:46:03.491" v="1160" actId="478"/>
          <ac:picMkLst>
            <pc:docMk/>
            <pc:sldMk cId="583920240" sldId="274"/>
            <ac:picMk id="5" creationId="{76DA973D-D00A-4FEE-90DF-2F466C8448FF}"/>
          </ac:picMkLst>
        </pc:picChg>
        <pc:picChg chg="del">
          <ac:chgData name="Laman Panakhova" userId="adc4502f-7986-4345-99de-3556ab67ab06" providerId="ADAL" clId="{63721CAD-D62B-4D5E-B182-164D6210E668}" dt="2025-03-30T05:46:00.387" v="1158" actId="478"/>
          <ac:picMkLst>
            <pc:docMk/>
            <pc:sldMk cId="583920240" sldId="274"/>
            <ac:picMk id="6" creationId="{EB731015-8A99-4A82-982E-7D8E53CDE93D}"/>
          </ac:picMkLst>
        </pc:picChg>
        <pc:picChg chg="add mod">
          <ac:chgData name="Laman Panakhova" userId="adc4502f-7986-4345-99de-3556ab67ab06" providerId="ADAL" clId="{63721CAD-D62B-4D5E-B182-164D6210E668}" dt="2025-03-30T05:47:08.231" v="1173" actId="1076"/>
          <ac:picMkLst>
            <pc:docMk/>
            <pc:sldMk cId="583920240" sldId="274"/>
            <ac:picMk id="16" creationId="{B2D790D7-C0A4-4761-91DB-9244B3A43118}"/>
          </ac:picMkLst>
        </pc:picChg>
        <pc:picChg chg="add del">
          <ac:chgData name="Laman Panakhova" userId="adc4502f-7986-4345-99de-3556ab67ab06" providerId="ADAL" clId="{63721CAD-D62B-4D5E-B182-164D6210E668}" dt="2025-03-30T05:45:58.051" v="1157" actId="478"/>
          <ac:picMkLst>
            <pc:docMk/>
            <pc:sldMk cId="583920240" sldId="274"/>
            <ac:picMk id="17" creationId="{5F0C486A-8428-487D-BA38-1D33174BF486}"/>
          </ac:picMkLst>
        </pc:picChg>
        <pc:picChg chg="add mod">
          <ac:chgData name="Laman Panakhova" userId="adc4502f-7986-4345-99de-3556ab67ab06" providerId="ADAL" clId="{63721CAD-D62B-4D5E-B182-164D6210E668}" dt="2025-03-30T05:46:28.585" v="1168" actId="14100"/>
          <ac:picMkLst>
            <pc:docMk/>
            <pc:sldMk cId="583920240" sldId="274"/>
            <ac:picMk id="18" creationId="{542EE960-E73B-494F-9677-536AF72000E9}"/>
          </ac:picMkLst>
        </pc:picChg>
        <pc:picChg chg="add mod">
          <ac:chgData name="Laman Panakhova" userId="adc4502f-7986-4345-99de-3556ab67ab06" providerId="ADAL" clId="{63721CAD-D62B-4D5E-B182-164D6210E668}" dt="2025-03-30T05:46:31.672" v="1169" actId="14100"/>
          <ac:picMkLst>
            <pc:docMk/>
            <pc:sldMk cId="583920240" sldId="274"/>
            <ac:picMk id="19" creationId="{09DC4CF7-4170-457B-A21B-11C2CF3656C4}"/>
          </ac:picMkLst>
        </pc:picChg>
      </pc:sldChg>
      <pc:sldChg chg="modSp new del mod">
        <pc:chgData name="Laman Panakhova" userId="adc4502f-7986-4345-99de-3556ab67ab06" providerId="ADAL" clId="{63721CAD-D62B-4D5E-B182-164D6210E668}" dt="2025-04-25T05:14:31.016" v="1549" actId="47"/>
        <pc:sldMkLst>
          <pc:docMk/>
          <pc:sldMk cId="918047024" sldId="275"/>
        </pc:sldMkLst>
        <pc:spChg chg="mod">
          <ac:chgData name="Laman Panakhova" userId="adc4502f-7986-4345-99de-3556ab67ab06" providerId="ADAL" clId="{63721CAD-D62B-4D5E-B182-164D6210E668}" dt="2025-04-25T05:14:15.008" v="1546" actId="20577"/>
          <ac:spMkLst>
            <pc:docMk/>
            <pc:sldMk cId="918047024" sldId="275"/>
            <ac:spMk id="2" creationId="{60BDF4E1-355F-4D8B-BAE4-9C75FF7F6066}"/>
          </ac:spMkLst>
        </pc:spChg>
      </pc:sldChg>
      <pc:sldChg chg="addSp modSp add mod">
        <pc:chgData name="Laman Panakhova" userId="adc4502f-7986-4345-99de-3556ab67ab06" providerId="ADAL" clId="{63721CAD-D62B-4D5E-B182-164D6210E668}" dt="2025-04-30T18:15:17.585" v="1898" actId="20577"/>
        <pc:sldMkLst>
          <pc:docMk/>
          <pc:sldMk cId="1698407711" sldId="276"/>
        </pc:sldMkLst>
        <pc:spChg chg="mod">
          <ac:chgData name="Laman Panakhova" userId="adc4502f-7986-4345-99de-3556ab67ab06" providerId="ADAL" clId="{63721CAD-D62B-4D5E-B182-164D6210E668}" dt="2025-04-25T05:20:24.089" v="1736" actId="1076"/>
          <ac:spMkLst>
            <pc:docMk/>
            <pc:sldMk cId="1698407711" sldId="276"/>
            <ac:spMk id="2" creationId="{3B582ACA-5052-4F78-9C7E-B79E3AB73DE3}"/>
          </ac:spMkLst>
        </pc:spChg>
        <pc:spChg chg="mod">
          <ac:chgData name="Laman Panakhova" userId="adc4502f-7986-4345-99de-3556ab67ab06" providerId="ADAL" clId="{63721CAD-D62B-4D5E-B182-164D6210E668}" dt="2025-04-30T18:15:17.585" v="1898" actId="20577"/>
          <ac:spMkLst>
            <pc:docMk/>
            <pc:sldMk cId="1698407711" sldId="276"/>
            <ac:spMk id="3" creationId="{6B824D29-0796-47FB-A9B6-7D1885612CA7}"/>
          </ac:spMkLst>
        </pc:spChg>
        <pc:picChg chg="add mod">
          <ac:chgData name="Laman Panakhova" userId="adc4502f-7986-4345-99de-3556ab67ab06" providerId="ADAL" clId="{63721CAD-D62B-4D5E-B182-164D6210E668}" dt="2025-04-25T05:28:08.283" v="1760" actId="1076"/>
          <ac:picMkLst>
            <pc:docMk/>
            <pc:sldMk cId="1698407711" sldId="276"/>
            <ac:picMk id="4" creationId="{F39B4F5E-BFF2-42FF-BC2B-D81A8B698F86}"/>
          </ac:picMkLst>
        </pc:picChg>
      </pc:sldChg>
      <pc:sldChg chg="addSp delSp modSp new mod">
        <pc:chgData name="Laman Panakhova" userId="adc4502f-7986-4345-99de-3556ab67ab06" providerId="ADAL" clId="{63721CAD-D62B-4D5E-B182-164D6210E668}" dt="2025-04-25T05:27:37.177" v="1756" actId="20577"/>
        <pc:sldMkLst>
          <pc:docMk/>
          <pc:sldMk cId="659381718" sldId="277"/>
        </pc:sldMkLst>
        <pc:spChg chg="mod">
          <ac:chgData name="Laman Panakhova" userId="adc4502f-7986-4345-99de-3556ab67ab06" providerId="ADAL" clId="{63721CAD-D62B-4D5E-B182-164D6210E668}" dt="2025-04-25T05:27:37.177" v="1756" actId="20577"/>
          <ac:spMkLst>
            <pc:docMk/>
            <pc:sldMk cId="659381718" sldId="277"/>
            <ac:spMk id="2" creationId="{EB1B03F4-7D81-499F-8E1F-569332D17134}"/>
          </ac:spMkLst>
        </pc:spChg>
        <pc:spChg chg="del">
          <ac:chgData name="Laman Panakhova" userId="adc4502f-7986-4345-99de-3556ab67ab06" providerId="ADAL" clId="{63721CAD-D62B-4D5E-B182-164D6210E668}" dt="2025-04-25T05:15:55.063" v="1620" actId="478"/>
          <ac:spMkLst>
            <pc:docMk/>
            <pc:sldMk cId="659381718" sldId="277"/>
            <ac:spMk id="3" creationId="{EEFA167F-3D14-4E28-BC39-9AB9668B6408}"/>
          </ac:spMkLst>
        </pc:spChg>
        <pc:picChg chg="add mod ord">
          <ac:chgData name="Laman Panakhova" userId="adc4502f-7986-4345-99de-3556ab67ab06" providerId="ADAL" clId="{63721CAD-D62B-4D5E-B182-164D6210E668}" dt="2025-04-25T05:27:31.437" v="1754" actId="14100"/>
          <ac:picMkLst>
            <pc:docMk/>
            <pc:sldMk cId="659381718" sldId="277"/>
            <ac:picMk id="5" creationId="{8AB6401D-8EEC-43A4-B4BB-6BBC6B3F0C26}"/>
          </ac:picMkLst>
        </pc:picChg>
      </pc:sldChg>
      <pc:sldChg chg="addSp delSp modSp add mod">
        <pc:chgData name="Laman Panakhova" userId="adc4502f-7986-4345-99de-3556ab67ab06" providerId="ADAL" clId="{63721CAD-D62B-4D5E-B182-164D6210E668}" dt="2025-04-25T05:31:45.956" v="1783" actId="14100"/>
        <pc:sldMkLst>
          <pc:docMk/>
          <pc:sldMk cId="1432324961" sldId="278"/>
        </pc:sldMkLst>
        <pc:picChg chg="del">
          <ac:chgData name="Laman Panakhova" userId="adc4502f-7986-4345-99de-3556ab67ab06" providerId="ADAL" clId="{63721CAD-D62B-4D5E-B182-164D6210E668}" dt="2025-04-25T05:31:14.214" v="1773" actId="478"/>
          <ac:picMkLst>
            <pc:docMk/>
            <pc:sldMk cId="1432324961" sldId="278"/>
            <ac:picMk id="3" creationId="{BA31CB61-A7DD-4276-B50D-2DCFA857154A}"/>
          </ac:picMkLst>
        </pc:picChg>
        <pc:picChg chg="add mod">
          <ac:chgData name="Laman Panakhova" userId="adc4502f-7986-4345-99de-3556ab67ab06" providerId="ADAL" clId="{63721CAD-D62B-4D5E-B182-164D6210E668}" dt="2025-04-25T05:31:45.956" v="1783" actId="14100"/>
          <ac:picMkLst>
            <pc:docMk/>
            <pc:sldMk cId="1432324961" sldId="278"/>
            <ac:picMk id="4" creationId="{E7A74C23-5F26-4ABF-98C3-F6A91536036C}"/>
          </ac:picMkLst>
        </pc:picChg>
        <pc:picChg chg="add mod">
          <ac:chgData name="Laman Panakhova" userId="adc4502f-7986-4345-99de-3556ab67ab06" providerId="ADAL" clId="{63721CAD-D62B-4D5E-B182-164D6210E668}" dt="2025-04-25T05:31:40.137" v="1781" actId="1076"/>
          <ac:picMkLst>
            <pc:docMk/>
            <pc:sldMk cId="1432324961" sldId="278"/>
            <ac:picMk id="5" creationId="{12AC26D5-F871-4026-B1CE-E1A4B6EDE6E7}"/>
          </ac:picMkLst>
        </pc:picChg>
        <pc:picChg chg="del">
          <ac:chgData name="Laman Panakhova" userId="adc4502f-7986-4345-99de-3556ab67ab06" providerId="ADAL" clId="{63721CAD-D62B-4D5E-B182-164D6210E668}" dt="2025-04-25T05:31:15.594" v="1774" actId="478"/>
          <ac:picMkLst>
            <pc:docMk/>
            <pc:sldMk cId="1432324961" sldId="278"/>
            <ac:picMk id="8" creationId="{4120493C-BFC8-4CD9-8E12-C92E3AF61728}"/>
          </ac:picMkLst>
        </pc:picChg>
      </pc:sldChg>
      <pc:sldChg chg="addSp delSp modSp add mod">
        <pc:chgData name="Laman Panakhova" userId="adc4502f-7986-4345-99de-3556ab67ab06" providerId="ADAL" clId="{63721CAD-D62B-4D5E-B182-164D6210E668}" dt="2025-04-30T18:07:46.110" v="1817" actId="962"/>
        <pc:sldMkLst>
          <pc:docMk/>
          <pc:sldMk cId="576011587" sldId="279"/>
        </pc:sldMkLst>
        <pc:spChg chg="del">
          <ac:chgData name="Laman Panakhova" userId="adc4502f-7986-4345-99de-3556ab67ab06" providerId="ADAL" clId="{63721CAD-D62B-4D5E-B182-164D6210E668}" dt="2025-04-30T18:07:41.949" v="1813" actId="26606"/>
          <ac:spMkLst>
            <pc:docMk/>
            <pc:sldMk cId="576011587" sldId="279"/>
            <ac:spMk id="67" creationId="{9A1F6E07-9CA3-48C6-A40D-66F2F622A750}"/>
          </ac:spMkLst>
        </pc:spChg>
        <pc:spChg chg="del">
          <ac:chgData name="Laman Panakhova" userId="adc4502f-7986-4345-99de-3556ab67ab06" providerId="ADAL" clId="{63721CAD-D62B-4D5E-B182-164D6210E668}" dt="2025-04-30T18:07:41.949" v="1813" actId="26606"/>
          <ac:spMkLst>
            <pc:docMk/>
            <pc:sldMk cId="576011587" sldId="279"/>
            <ac:spMk id="68" creationId="{23C4E25B-A10C-498F-B025-AD22219438DC}"/>
          </ac:spMkLst>
        </pc:spChg>
        <pc:spChg chg="del">
          <ac:chgData name="Laman Panakhova" userId="adc4502f-7986-4345-99de-3556ab67ab06" providerId="ADAL" clId="{63721CAD-D62B-4D5E-B182-164D6210E668}" dt="2025-04-30T18:07:41.949" v="1813" actId="26606"/>
          <ac:spMkLst>
            <pc:docMk/>
            <pc:sldMk cId="576011587" sldId="279"/>
            <ac:spMk id="70" creationId="{1373AAD7-81EA-47A7-AAC5-4483BD5AEA14}"/>
          </ac:spMkLst>
        </pc:spChg>
        <pc:spChg chg="del">
          <ac:chgData name="Laman Panakhova" userId="adc4502f-7986-4345-99de-3556ab67ab06" providerId="ADAL" clId="{63721CAD-D62B-4D5E-B182-164D6210E668}" dt="2025-04-30T18:07:41.949" v="1813" actId="26606"/>
          <ac:spMkLst>
            <pc:docMk/>
            <pc:sldMk cId="576011587" sldId="279"/>
            <ac:spMk id="71" creationId="{E967E4B3-CBDA-488E-AD0D-2A6B53914E61}"/>
          </ac:spMkLst>
        </pc:spChg>
        <pc:spChg chg="del">
          <ac:chgData name="Laman Panakhova" userId="adc4502f-7986-4345-99de-3556ab67ab06" providerId="ADAL" clId="{63721CAD-D62B-4D5E-B182-164D6210E668}" dt="2025-04-30T18:07:41.949" v="1813" actId="26606"/>
          <ac:spMkLst>
            <pc:docMk/>
            <pc:sldMk cId="576011587" sldId="279"/>
            <ac:spMk id="72" creationId="{94570AE4-5A37-46FF-9A65-447A66C166DC}"/>
          </ac:spMkLst>
        </pc:spChg>
        <pc:spChg chg="del">
          <ac:chgData name="Laman Panakhova" userId="adc4502f-7986-4345-99de-3556ab67ab06" providerId="ADAL" clId="{63721CAD-D62B-4D5E-B182-164D6210E668}" dt="2025-04-30T18:07:41.949" v="1813" actId="26606"/>
          <ac:spMkLst>
            <pc:docMk/>
            <pc:sldMk cId="576011587" sldId="279"/>
            <ac:spMk id="73" creationId="{A6232E62-40E6-4648-9364-BABB95DF503C}"/>
          </ac:spMkLst>
        </pc:spChg>
        <pc:spChg chg="del">
          <ac:chgData name="Laman Panakhova" userId="adc4502f-7986-4345-99de-3556ab67ab06" providerId="ADAL" clId="{63721CAD-D62B-4D5E-B182-164D6210E668}" dt="2025-04-30T18:07:41.949" v="1813" actId="26606"/>
          <ac:spMkLst>
            <pc:docMk/>
            <pc:sldMk cId="576011587" sldId="279"/>
            <ac:spMk id="74" creationId="{8B121A02-F077-4A2F-B498-9721F3292E4C}"/>
          </ac:spMkLst>
        </pc:spChg>
        <pc:spChg chg="del">
          <ac:chgData name="Laman Panakhova" userId="adc4502f-7986-4345-99de-3556ab67ab06" providerId="ADAL" clId="{63721CAD-D62B-4D5E-B182-164D6210E668}" dt="2025-04-30T18:07:41.949" v="1813" actId="26606"/>
          <ac:spMkLst>
            <pc:docMk/>
            <pc:sldMk cId="576011587" sldId="279"/>
            <ac:spMk id="75" creationId="{0BD2BE34-AB22-4CFE-BFB1-6ADCF71FA4A0}"/>
          </ac:spMkLst>
        </pc:spChg>
        <pc:spChg chg="del">
          <ac:chgData name="Laman Panakhova" userId="adc4502f-7986-4345-99de-3556ab67ab06" providerId="ADAL" clId="{63721CAD-D62B-4D5E-B182-164D6210E668}" dt="2025-04-30T18:07:41.949" v="1813" actId="26606"/>
          <ac:spMkLst>
            <pc:docMk/>
            <pc:sldMk cId="576011587" sldId="279"/>
            <ac:spMk id="76" creationId="{EC02ECD7-89EA-49AC-8320-384E20BD422A}"/>
          </ac:spMkLst>
        </pc:spChg>
        <pc:spChg chg="add">
          <ac:chgData name="Laman Panakhova" userId="adc4502f-7986-4345-99de-3556ab67ab06" providerId="ADAL" clId="{63721CAD-D62B-4D5E-B182-164D6210E668}" dt="2025-04-30T18:07:41.949" v="1813" actId="26606"/>
          <ac:spMkLst>
            <pc:docMk/>
            <pc:sldMk cId="576011587" sldId="279"/>
            <ac:spMk id="81" creationId="{9A1F6E07-9CA3-48C6-A40D-66F2F622A750}"/>
          </ac:spMkLst>
        </pc:spChg>
        <pc:spChg chg="add">
          <ac:chgData name="Laman Panakhova" userId="adc4502f-7986-4345-99de-3556ab67ab06" providerId="ADAL" clId="{63721CAD-D62B-4D5E-B182-164D6210E668}" dt="2025-04-30T18:07:41.949" v="1813" actId="26606"/>
          <ac:spMkLst>
            <pc:docMk/>
            <pc:sldMk cId="576011587" sldId="279"/>
            <ac:spMk id="83" creationId="{23C4E25B-A10C-498F-B025-AD22219438DC}"/>
          </ac:spMkLst>
        </pc:spChg>
        <pc:spChg chg="add">
          <ac:chgData name="Laman Panakhova" userId="adc4502f-7986-4345-99de-3556ab67ab06" providerId="ADAL" clId="{63721CAD-D62B-4D5E-B182-164D6210E668}" dt="2025-04-30T18:07:41.949" v="1813" actId="26606"/>
          <ac:spMkLst>
            <pc:docMk/>
            <pc:sldMk cId="576011587" sldId="279"/>
            <ac:spMk id="87" creationId="{1373AAD7-81EA-47A7-AAC5-4483BD5AEA14}"/>
          </ac:spMkLst>
        </pc:spChg>
        <pc:spChg chg="add">
          <ac:chgData name="Laman Panakhova" userId="adc4502f-7986-4345-99de-3556ab67ab06" providerId="ADAL" clId="{63721CAD-D62B-4D5E-B182-164D6210E668}" dt="2025-04-30T18:07:41.949" v="1813" actId="26606"/>
          <ac:spMkLst>
            <pc:docMk/>
            <pc:sldMk cId="576011587" sldId="279"/>
            <ac:spMk id="89" creationId="{E967E4B3-CBDA-488E-AD0D-2A6B53914E61}"/>
          </ac:spMkLst>
        </pc:spChg>
        <pc:spChg chg="add">
          <ac:chgData name="Laman Panakhova" userId="adc4502f-7986-4345-99de-3556ab67ab06" providerId="ADAL" clId="{63721CAD-D62B-4D5E-B182-164D6210E668}" dt="2025-04-30T18:07:41.949" v="1813" actId="26606"/>
          <ac:spMkLst>
            <pc:docMk/>
            <pc:sldMk cId="576011587" sldId="279"/>
            <ac:spMk id="91" creationId="{94570AE4-5A37-46FF-9A65-447A66C166DC}"/>
          </ac:spMkLst>
        </pc:spChg>
        <pc:spChg chg="add">
          <ac:chgData name="Laman Panakhova" userId="adc4502f-7986-4345-99de-3556ab67ab06" providerId="ADAL" clId="{63721CAD-D62B-4D5E-B182-164D6210E668}" dt="2025-04-30T18:07:41.949" v="1813" actId="26606"/>
          <ac:spMkLst>
            <pc:docMk/>
            <pc:sldMk cId="576011587" sldId="279"/>
            <ac:spMk id="93" creationId="{A6232E62-40E6-4648-9364-BABB95DF503C}"/>
          </ac:spMkLst>
        </pc:spChg>
        <pc:spChg chg="add">
          <ac:chgData name="Laman Panakhova" userId="adc4502f-7986-4345-99de-3556ab67ab06" providerId="ADAL" clId="{63721CAD-D62B-4D5E-B182-164D6210E668}" dt="2025-04-30T18:07:41.949" v="1813" actId="26606"/>
          <ac:spMkLst>
            <pc:docMk/>
            <pc:sldMk cId="576011587" sldId="279"/>
            <ac:spMk id="95" creationId="{8B121A02-F077-4A2F-B498-9721F3292E4C}"/>
          </ac:spMkLst>
        </pc:spChg>
        <pc:spChg chg="add">
          <ac:chgData name="Laman Panakhova" userId="adc4502f-7986-4345-99de-3556ab67ab06" providerId="ADAL" clId="{63721CAD-D62B-4D5E-B182-164D6210E668}" dt="2025-04-30T18:07:41.949" v="1813" actId="26606"/>
          <ac:spMkLst>
            <pc:docMk/>
            <pc:sldMk cId="576011587" sldId="279"/>
            <ac:spMk id="97" creationId="{0BD2BE34-AB22-4CFE-BFB1-6ADCF71FA4A0}"/>
          </ac:spMkLst>
        </pc:spChg>
        <pc:spChg chg="add">
          <ac:chgData name="Laman Panakhova" userId="adc4502f-7986-4345-99de-3556ab67ab06" providerId="ADAL" clId="{63721CAD-D62B-4D5E-B182-164D6210E668}" dt="2025-04-30T18:07:41.949" v="1813" actId="26606"/>
          <ac:spMkLst>
            <pc:docMk/>
            <pc:sldMk cId="576011587" sldId="279"/>
            <ac:spMk id="99" creationId="{EC02ECD7-89EA-49AC-8320-384E20BD422A}"/>
          </ac:spMkLst>
        </pc:spChg>
        <pc:picChg chg="del">
          <ac:chgData name="Laman Panakhova" userId="adc4502f-7986-4345-99de-3556ab67ab06" providerId="ADAL" clId="{63721CAD-D62B-4D5E-B182-164D6210E668}" dt="2025-04-30T18:07:20.880" v="1807" actId="478"/>
          <ac:picMkLst>
            <pc:docMk/>
            <pc:sldMk cId="576011587" sldId="279"/>
            <ac:picMk id="16" creationId="{96541DFD-B305-424A-98DB-00D995F10FFF}"/>
          </ac:picMkLst>
        </pc:picChg>
        <pc:picChg chg="del">
          <ac:chgData name="Laman Panakhova" userId="adc4502f-7986-4345-99de-3556ab67ab06" providerId="ADAL" clId="{63721CAD-D62B-4D5E-B182-164D6210E668}" dt="2025-04-30T18:07:22.191" v="1808" actId="478"/>
          <ac:picMkLst>
            <pc:docMk/>
            <pc:sldMk cId="576011587" sldId="279"/>
            <ac:picMk id="17" creationId="{E4EC2D77-B78E-4F34-BEA4-88674F89FC41}"/>
          </ac:picMkLst>
        </pc:picChg>
        <pc:picChg chg="del">
          <ac:chgData name="Laman Panakhova" userId="adc4502f-7986-4345-99de-3556ab67ab06" providerId="ADAL" clId="{63721CAD-D62B-4D5E-B182-164D6210E668}" dt="2025-04-30T18:07:17.674" v="1805" actId="478"/>
          <ac:picMkLst>
            <pc:docMk/>
            <pc:sldMk cId="576011587" sldId="279"/>
            <ac:picMk id="18" creationId="{E6A5D7F1-6D67-45CA-9EEC-7AD039C9EF81}"/>
          </ac:picMkLst>
        </pc:picChg>
        <pc:picChg chg="del">
          <ac:chgData name="Laman Panakhova" userId="adc4502f-7986-4345-99de-3556ab67ab06" providerId="ADAL" clId="{63721CAD-D62B-4D5E-B182-164D6210E668}" dt="2025-04-30T18:07:19.094" v="1806" actId="478"/>
          <ac:picMkLst>
            <pc:docMk/>
            <pc:sldMk cId="576011587" sldId="279"/>
            <ac:picMk id="19" creationId="{5BB30C1C-3E49-4EC7-AC7E-764274953AE4}"/>
          </ac:picMkLst>
        </pc:picChg>
        <pc:picChg chg="add mod ord">
          <ac:chgData name="Laman Panakhova" userId="adc4502f-7986-4345-99de-3556ab67ab06" providerId="ADAL" clId="{63721CAD-D62B-4D5E-B182-164D6210E668}" dt="2025-04-30T18:07:46.110" v="1816" actId="27614"/>
          <ac:picMkLst>
            <pc:docMk/>
            <pc:sldMk cId="576011587" sldId="279"/>
            <ac:picMk id="20" creationId="{2F21885B-8D64-4C94-BC26-E513187CF85A}"/>
          </ac:picMkLst>
        </pc:picChg>
        <pc:picChg chg="add mod ord">
          <ac:chgData name="Laman Panakhova" userId="adc4502f-7986-4345-99de-3556ab67ab06" providerId="ADAL" clId="{63721CAD-D62B-4D5E-B182-164D6210E668}" dt="2025-04-30T18:07:46.108" v="1814" actId="27614"/>
          <ac:picMkLst>
            <pc:docMk/>
            <pc:sldMk cId="576011587" sldId="279"/>
            <ac:picMk id="21" creationId="{4C434F90-E6B6-4B35-948B-D83717F05932}"/>
          </ac:picMkLst>
        </pc:picChg>
        <pc:picChg chg="add mod">
          <ac:chgData name="Laman Panakhova" userId="adc4502f-7986-4345-99de-3556ab67ab06" providerId="ADAL" clId="{63721CAD-D62B-4D5E-B182-164D6210E668}" dt="2025-04-30T18:07:41.949" v="1813" actId="26606"/>
          <ac:picMkLst>
            <pc:docMk/>
            <pc:sldMk cId="576011587" sldId="279"/>
            <ac:picMk id="22" creationId="{5CED6D5D-B674-4D07-AE81-C7EAD43D06EA}"/>
          </ac:picMkLst>
        </pc:picChg>
        <pc:picChg chg="add mod">
          <ac:chgData name="Laman Panakhova" userId="adc4502f-7986-4345-99de-3556ab67ab06" providerId="ADAL" clId="{63721CAD-D62B-4D5E-B182-164D6210E668}" dt="2025-04-30T18:07:46.110" v="1817" actId="962"/>
          <ac:picMkLst>
            <pc:docMk/>
            <pc:sldMk cId="576011587" sldId="279"/>
            <ac:picMk id="23" creationId="{5BF77B4B-9E71-4681-B4BB-3E210E133105}"/>
          </ac:picMkLst>
        </pc:picChg>
        <pc:cxnChg chg="del">
          <ac:chgData name="Laman Panakhova" userId="adc4502f-7986-4345-99de-3556ab67ab06" providerId="ADAL" clId="{63721CAD-D62B-4D5E-B182-164D6210E668}" dt="2025-04-30T18:07:41.949" v="1813" actId="26606"/>
          <ac:cxnSpMkLst>
            <pc:docMk/>
            <pc:sldMk cId="576011587" sldId="279"/>
            <ac:cxnSpMk id="69" creationId="{57B83563-43E0-4EAD-BC98-12CE3E59EAD6}"/>
          </ac:cxnSpMkLst>
        </pc:cxnChg>
        <pc:cxnChg chg="add">
          <ac:chgData name="Laman Panakhova" userId="adc4502f-7986-4345-99de-3556ab67ab06" providerId="ADAL" clId="{63721CAD-D62B-4D5E-B182-164D6210E668}" dt="2025-04-30T18:07:41.949" v="1813" actId="26606"/>
          <ac:cxnSpMkLst>
            <pc:docMk/>
            <pc:sldMk cId="576011587" sldId="279"/>
            <ac:cxnSpMk id="85" creationId="{57B83563-43E0-4EAD-BC98-12CE3E59EAD6}"/>
          </ac:cxnSpMkLst>
        </pc:cxnChg>
      </pc:sldChg>
      <pc:sldChg chg="addSp delSp modSp add mod">
        <pc:chgData name="Laman Panakhova" userId="adc4502f-7986-4345-99de-3556ab67ab06" providerId="ADAL" clId="{63721CAD-D62B-4D5E-B182-164D6210E668}" dt="2025-04-30T18:10:43.751" v="1864" actId="962"/>
        <pc:sldMkLst>
          <pc:docMk/>
          <pc:sldMk cId="991578814" sldId="280"/>
        </pc:sldMkLst>
        <pc:spChg chg="mod">
          <ac:chgData name="Laman Panakhova" userId="adc4502f-7986-4345-99de-3556ab67ab06" providerId="ADAL" clId="{63721CAD-D62B-4D5E-B182-164D6210E668}" dt="2025-04-30T18:07:57.074" v="1820" actId="20577"/>
          <ac:spMkLst>
            <pc:docMk/>
            <pc:sldMk cId="991578814" sldId="280"/>
            <ac:spMk id="2" creationId="{E8D5FD95-F554-4869-9D6B-63C5EA7A26F9}"/>
          </ac:spMkLst>
        </pc:spChg>
        <pc:spChg chg="del">
          <ac:chgData name="Laman Panakhova" userId="adc4502f-7986-4345-99de-3556ab67ab06" providerId="ADAL" clId="{63721CAD-D62B-4D5E-B182-164D6210E668}" dt="2025-04-30T18:10:39.774" v="1860" actId="26606"/>
          <ac:spMkLst>
            <pc:docMk/>
            <pc:sldMk cId="991578814" sldId="280"/>
            <ac:spMk id="81" creationId="{9A1F6E07-9CA3-48C6-A40D-66F2F622A750}"/>
          </ac:spMkLst>
        </pc:spChg>
        <pc:spChg chg="del">
          <ac:chgData name="Laman Panakhova" userId="adc4502f-7986-4345-99de-3556ab67ab06" providerId="ADAL" clId="{63721CAD-D62B-4D5E-B182-164D6210E668}" dt="2025-04-30T18:10:39.774" v="1860" actId="26606"/>
          <ac:spMkLst>
            <pc:docMk/>
            <pc:sldMk cId="991578814" sldId="280"/>
            <ac:spMk id="83" creationId="{23C4E25B-A10C-498F-B025-AD22219438DC}"/>
          </ac:spMkLst>
        </pc:spChg>
        <pc:spChg chg="del">
          <ac:chgData name="Laman Panakhova" userId="adc4502f-7986-4345-99de-3556ab67ab06" providerId="ADAL" clId="{63721CAD-D62B-4D5E-B182-164D6210E668}" dt="2025-04-30T18:10:39.774" v="1860" actId="26606"/>
          <ac:spMkLst>
            <pc:docMk/>
            <pc:sldMk cId="991578814" sldId="280"/>
            <ac:spMk id="87" creationId="{1373AAD7-81EA-47A7-AAC5-4483BD5AEA14}"/>
          </ac:spMkLst>
        </pc:spChg>
        <pc:spChg chg="del">
          <ac:chgData name="Laman Panakhova" userId="adc4502f-7986-4345-99de-3556ab67ab06" providerId="ADAL" clId="{63721CAD-D62B-4D5E-B182-164D6210E668}" dt="2025-04-30T18:10:39.774" v="1860" actId="26606"/>
          <ac:spMkLst>
            <pc:docMk/>
            <pc:sldMk cId="991578814" sldId="280"/>
            <ac:spMk id="89" creationId="{E967E4B3-CBDA-488E-AD0D-2A6B53914E61}"/>
          </ac:spMkLst>
        </pc:spChg>
        <pc:spChg chg="del">
          <ac:chgData name="Laman Panakhova" userId="adc4502f-7986-4345-99de-3556ab67ab06" providerId="ADAL" clId="{63721CAD-D62B-4D5E-B182-164D6210E668}" dt="2025-04-30T18:10:39.774" v="1860" actId="26606"/>
          <ac:spMkLst>
            <pc:docMk/>
            <pc:sldMk cId="991578814" sldId="280"/>
            <ac:spMk id="91" creationId="{94570AE4-5A37-46FF-9A65-447A66C166DC}"/>
          </ac:spMkLst>
        </pc:spChg>
        <pc:spChg chg="del">
          <ac:chgData name="Laman Panakhova" userId="adc4502f-7986-4345-99de-3556ab67ab06" providerId="ADAL" clId="{63721CAD-D62B-4D5E-B182-164D6210E668}" dt="2025-04-30T18:10:39.774" v="1860" actId="26606"/>
          <ac:spMkLst>
            <pc:docMk/>
            <pc:sldMk cId="991578814" sldId="280"/>
            <ac:spMk id="93" creationId="{A6232E62-40E6-4648-9364-BABB95DF503C}"/>
          </ac:spMkLst>
        </pc:spChg>
        <pc:spChg chg="del">
          <ac:chgData name="Laman Panakhova" userId="adc4502f-7986-4345-99de-3556ab67ab06" providerId="ADAL" clId="{63721CAD-D62B-4D5E-B182-164D6210E668}" dt="2025-04-30T18:10:39.774" v="1860" actId="26606"/>
          <ac:spMkLst>
            <pc:docMk/>
            <pc:sldMk cId="991578814" sldId="280"/>
            <ac:spMk id="95" creationId="{8B121A02-F077-4A2F-B498-9721F3292E4C}"/>
          </ac:spMkLst>
        </pc:spChg>
        <pc:spChg chg="del">
          <ac:chgData name="Laman Panakhova" userId="adc4502f-7986-4345-99de-3556ab67ab06" providerId="ADAL" clId="{63721CAD-D62B-4D5E-B182-164D6210E668}" dt="2025-04-30T18:10:39.774" v="1860" actId="26606"/>
          <ac:spMkLst>
            <pc:docMk/>
            <pc:sldMk cId="991578814" sldId="280"/>
            <ac:spMk id="97" creationId="{0BD2BE34-AB22-4CFE-BFB1-6ADCF71FA4A0}"/>
          </ac:spMkLst>
        </pc:spChg>
        <pc:spChg chg="del">
          <ac:chgData name="Laman Panakhova" userId="adc4502f-7986-4345-99de-3556ab67ab06" providerId="ADAL" clId="{63721CAD-D62B-4D5E-B182-164D6210E668}" dt="2025-04-30T18:10:39.774" v="1860" actId="26606"/>
          <ac:spMkLst>
            <pc:docMk/>
            <pc:sldMk cId="991578814" sldId="280"/>
            <ac:spMk id="99" creationId="{EC02ECD7-89EA-49AC-8320-384E20BD422A}"/>
          </ac:spMkLst>
        </pc:spChg>
        <pc:spChg chg="add">
          <ac:chgData name="Laman Panakhova" userId="adc4502f-7986-4345-99de-3556ab67ab06" providerId="ADAL" clId="{63721CAD-D62B-4D5E-B182-164D6210E668}" dt="2025-04-30T18:10:39.774" v="1860" actId="26606"/>
          <ac:spMkLst>
            <pc:docMk/>
            <pc:sldMk cId="991578814" sldId="280"/>
            <ac:spMk id="104" creationId="{9A1F6E07-9CA3-48C6-A40D-66F2F622A750}"/>
          </ac:spMkLst>
        </pc:spChg>
        <pc:spChg chg="add">
          <ac:chgData name="Laman Panakhova" userId="adc4502f-7986-4345-99de-3556ab67ab06" providerId="ADAL" clId="{63721CAD-D62B-4D5E-B182-164D6210E668}" dt="2025-04-30T18:10:39.774" v="1860" actId="26606"/>
          <ac:spMkLst>
            <pc:docMk/>
            <pc:sldMk cId="991578814" sldId="280"/>
            <ac:spMk id="106" creationId="{23C4E25B-A10C-498F-B025-AD22219438DC}"/>
          </ac:spMkLst>
        </pc:spChg>
        <pc:spChg chg="add">
          <ac:chgData name="Laman Panakhova" userId="adc4502f-7986-4345-99de-3556ab67ab06" providerId="ADAL" clId="{63721CAD-D62B-4D5E-B182-164D6210E668}" dt="2025-04-30T18:10:39.774" v="1860" actId="26606"/>
          <ac:spMkLst>
            <pc:docMk/>
            <pc:sldMk cId="991578814" sldId="280"/>
            <ac:spMk id="110" creationId="{1373AAD7-81EA-47A7-AAC5-4483BD5AEA14}"/>
          </ac:spMkLst>
        </pc:spChg>
        <pc:spChg chg="add">
          <ac:chgData name="Laman Panakhova" userId="adc4502f-7986-4345-99de-3556ab67ab06" providerId="ADAL" clId="{63721CAD-D62B-4D5E-B182-164D6210E668}" dt="2025-04-30T18:10:39.774" v="1860" actId="26606"/>
          <ac:spMkLst>
            <pc:docMk/>
            <pc:sldMk cId="991578814" sldId="280"/>
            <ac:spMk id="112" creationId="{E967E4B3-CBDA-488E-AD0D-2A6B53914E61}"/>
          </ac:spMkLst>
        </pc:spChg>
        <pc:spChg chg="add">
          <ac:chgData name="Laman Panakhova" userId="adc4502f-7986-4345-99de-3556ab67ab06" providerId="ADAL" clId="{63721CAD-D62B-4D5E-B182-164D6210E668}" dt="2025-04-30T18:10:39.774" v="1860" actId="26606"/>
          <ac:spMkLst>
            <pc:docMk/>
            <pc:sldMk cId="991578814" sldId="280"/>
            <ac:spMk id="114" creationId="{94570AE4-5A37-46FF-9A65-447A66C166DC}"/>
          </ac:spMkLst>
        </pc:spChg>
        <pc:spChg chg="add">
          <ac:chgData name="Laman Panakhova" userId="adc4502f-7986-4345-99de-3556ab67ab06" providerId="ADAL" clId="{63721CAD-D62B-4D5E-B182-164D6210E668}" dt="2025-04-30T18:10:39.774" v="1860" actId="26606"/>
          <ac:spMkLst>
            <pc:docMk/>
            <pc:sldMk cId="991578814" sldId="280"/>
            <ac:spMk id="116" creationId="{A6232E62-40E6-4648-9364-BABB95DF503C}"/>
          </ac:spMkLst>
        </pc:spChg>
        <pc:spChg chg="add">
          <ac:chgData name="Laman Panakhova" userId="adc4502f-7986-4345-99de-3556ab67ab06" providerId="ADAL" clId="{63721CAD-D62B-4D5E-B182-164D6210E668}" dt="2025-04-30T18:10:39.774" v="1860" actId="26606"/>
          <ac:spMkLst>
            <pc:docMk/>
            <pc:sldMk cId="991578814" sldId="280"/>
            <ac:spMk id="118" creationId="{8B121A02-F077-4A2F-B498-9721F3292E4C}"/>
          </ac:spMkLst>
        </pc:spChg>
        <pc:spChg chg="add">
          <ac:chgData name="Laman Panakhova" userId="adc4502f-7986-4345-99de-3556ab67ab06" providerId="ADAL" clId="{63721CAD-D62B-4D5E-B182-164D6210E668}" dt="2025-04-30T18:10:39.774" v="1860" actId="26606"/>
          <ac:spMkLst>
            <pc:docMk/>
            <pc:sldMk cId="991578814" sldId="280"/>
            <ac:spMk id="120" creationId="{0BD2BE34-AB22-4CFE-BFB1-6ADCF71FA4A0}"/>
          </ac:spMkLst>
        </pc:spChg>
        <pc:spChg chg="add">
          <ac:chgData name="Laman Panakhova" userId="adc4502f-7986-4345-99de-3556ab67ab06" providerId="ADAL" clId="{63721CAD-D62B-4D5E-B182-164D6210E668}" dt="2025-04-30T18:10:39.774" v="1860" actId="26606"/>
          <ac:spMkLst>
            <pc:docMk/>
            <pc:sldMk cId="991578814" sldId="280"/>
            <ac:spMk id="122" creationId="{EC02ECD7-89EA-49AC-8320-384E20BD422A}"/>
          </ac:spMkLst>
        </pc:spChg>
        <pc:picChg chg="add mod ord">
          <ac:chgData name="Laman Panakhova" userId="adc4502f-7986-4345-99de-3556ab67ab06" providerId="ADAL" clId="{63721CAD-D62B-4D5E-B182-164D6210E668}" dt="2025-04-30T18:10:43.751" v="1863" actId="27614"/>
          <ac:picMkLst>
            <pc:docMk/>
            <pc:sldMk cId="991578814" sldId="280"/>
            <ac:picMk id="17" creationId="{26B9E61C-8FF0-4B1B-A9B3-10C22FE7BCD0}"/>
          </ac:picMkLst>
        </pc:picChg>
        <pc:picChg chg="add mod ord">
          <ac:chgData name="Laman Panakhova" userId="adc4502f-7986-4345-99de-3556ab67ab06" providerId="ADAL" clId="{63721CAD-D62B-4D5E-B182-164D6210E668}" dt="2025-04-30T18:10:43.749" v="1861" actId="27614"/>
          <ac:picMkLst>
            <pc:docMk/>
            <pc:sldMk cId="991578814" sldId="280"/>
            <ac:picMk id="18" creationId="{E4D96405-8BA5-40C1-84FA-BCB590C25325}"/>
          </ac:picMkLst>
        </pc:picChg>
        <pc:picChg chg="add mod">
          <ac:chgData name="Laman Panakhova" userId="adc4502f-7986-4345-99de-3556ab67ab06" providerId="ADAL" clId="{63721CAD-D62B-4D5E-B182-164D6210E668}" dt="2025-04-30T18:10:39.774" v="1860" actId="26606"/>
          <ac:picMkLst>
            <pc:docMk/>
            <pc:sldMk cId="991578814" sldId="280"/>
            <ac:picMk id="19" creationId="{1A798EDC-7C77-45F2-8CF7-B80B0B41EC82}"/>
          </ac:picMkLst>
        </pc:picChg>
        <pc:picChg chg="del">
          <ac:chgData name="Laman Panakhova" userId="adc4502f-7986-4345-99de-3556ab67ab06" providerId="ADAL" clId="{63721CAD-D62B-4D5E-B182-164D6210E668}" dt="2025-04-30T18:09:11.798" v="1835" actId="478"/>
          <ac:picMkLst>
            <pc:docMk/>
            <pc:sldMk cId="991578814" sldId="280"/>
            <ac:picMk id="20" creationId="{2F21885B-8D64-4C94-BC26-E513187CF85A}"/>
          </ac:picMkLst>
        </pc:picChg>
        <pc:picChg chg="del">
          <ac:chgData name="Laman Panakhova" userId="adc4502f-7986-4345-99de-3556ab67ab06" providerId="ADAL" clId="{63721CAD-D62B-4D5E-B182-164D6210E668}" dt="2025-04-30T18:09:13.243" v="1836" actId="478"/>
          <ac:picMkLst>
            <pc:docMk/>
            <pc:sldMk cId="991578814" sldId="280"/>
            <ac:picMk id="21" creationId="{4C434F90-E6B6-4B35-948B-D83717F05932}"/>
          </ac:picMkLst>
        </pc:picChg>
        <pc:picChg chg="del">
          <ac:chgData name="Laman Panakhova" userId="adc4502f-7986-4345-99de-3556ab67ab06" providerId="ADAL" clId="{63721CAD-D62B-4D5E-B182-164D6210E668}" dt="2025-04-30T18:09:09.183" v="1834" actId="478"/>
          <ac:picMkLst>
            <pc:docMk/>
            <pc:sldMk cId="991578814" sldId="280"/>
            <ac:picMk id="22" creationId="{5CED6D5D-B674-4D07-AE81-C7EAD43D06EA}"/>
          </ac:picMkLst>
        </pc:picChg>
        <pc:picChg chg="del">
          <ac:chgData name="Laman Panakhova" userId="adc4502f-7986-4345-99de-3556ab67ab06" providerId="ADAL" clId="{63721CAD-D62B-4D5E-B182-164D6210E668}" dt="2025-04-30T18:09:14.806" v="1837" actId="478"/>
          <ac:picMkLst>
            <pc:docMk/>
            <pc:sldMk cId="991578814" sldId="280"/>
            <ac:picMk id="23" creationId="{5BF77B4B-9E71-4681-B4BB-3E210E133105}"/>
          </ac:picMkLst>
        </pc:picChg>
        <pc:picChg chg="add mod">
          <ac:chgData name="Laman Panakhova" userId="adc4502f-7986-4345-99de-3556ab67ab06" providerId="ADAL" clId="{63721CAD-D62B-4D5E-B182-164D6210E668}" dt="2025-04-30T18:10:43.751" v="1864" actId="962"/>
          <ac:picMkLst>
            <pc:docMk/>
            <pc:sldMk cId="991578814" sldId="280"/>
            <ac:picMk id="24" creationId="{3CDC1F5F-8D4B-41C9-B97D-87EAA9CAEF4B}"/>
          </ac:picMkLst>
        </pc:picChg>
        <pc:cxnChg chg="del">
          <ac:chgData name="Laman Panakhova" userId="adc4502f-7986-4345-99de-3556ab67ab06" providerId="ADAL" clId="{63721CAD-D62B-4D5E-B182-164D6210E668}" dt="2025-04-30T18:10:39.774" v="1860" actId="26606"/>
          <ac:cxnSpMkLst>
            <pc:docMk/>
            <pc:sldMk cId="991578814" sldId="280"/>
            <ac:cxnSpMk id="85" creationId="{57B83563-43E0-4EAD-BC98-12CE3E59EAD6}"/>
          </ac:cxnSpMkLst>
        </pc:cxnChg>
        <pc:cxnChg chg="add">
          <ac:chgData name="Laman Panakhova" userId="adc4502f-7986-4345-99de-3556ab67ab06" providerId="ADAL" clId="{63721CAD-D62B-4D5E-B182-164D6210E668}" dt="2025-04-30T18:10:39.774" v="1860" actId="26606"/>
          <ac:cxnSpMkLst>
            <pc:docMk/>
            <pc:sldMk cId="991578814" sldId="280"/>
            <ac:cxnSpMk id="108" creationId="{57B83563-43E0-4EAD-BC98-12CE3E59EAD6}"/>
          </ac:cxnSpMkLst>
        </pc:cxnChg>
      </pc:sldChg>
      <pc:sldChg chg="addSp delSp modSp add mod">
        <pc:chgData name="Laman Panakhova" userId="adc4502f-7986-4345-99de-3556ab67ab06" providerId="ADAL" clId="{63721CAD-D62B-4D5E-B182-164D6210E668}" dt="2025-04-30T18:11:04.434" v="1869" actId="26606"/>
        <pc:sldMkLst>
          <pc:docMk/>
          <pc:sldMk cId="3742213223" sldId="281"/>
        </pc:sldMkLst>
        <pc:spChg chg="del">
          <ac:chgData name="Laman Panakhova" userId="adc4502f-7986-4345-99de-3556ab67ab06" providerId="ADAL" clId="{63721CAD-D62B-4D5E-B182-164D6210E668}" dt="2025-04-30T18:11:04.434" v="1869" actId="26606"/>
          <ac:spMkLst>
            <pc:docMk/>
            <pc:sldMk cId="3742213223" sldId="281"/>
            <ac:spMk id="81" creationId="{9A1F6E07-9CA3-48C6-A40D-66F2F622A750}"/>
          </ac:spMkLst>
        </pc:spChg>
        <pc:spChg chg="del">
          <ac:chgData name="Laman Panakhova" userId="adc4502f-7986-4345-99de-3556ab67ab06" providerId="ADAL" clId="{63721CAD-D62B-4D5E-B182-164D6210E668}" dt="2025-04-30T18:11:04.434" v="1869" actId="26606"/>
          <ac:spMkLst>
            <pc:docMk/>
            <pc:sldMk cId="3742213223" sldId="281"/>
            <ac:spMk id="83" creationId="{23C4E25B-A10C-498F-B025-AD22219438DC}"/>
          </ac:spMkLst>
        </pc:spChg>
        <pc:spChg chg="del">
          <ac:chgData name="Laman Panakhova" userId="adc4502f-7986-4345-99de-3556ab67ab06" providerId="ADAL" clId="{63721CAD-D62B-4D5E-B182-164D6210E668}" dt="2025-04-30T18:11:04.434" v="1869" actId="26606"/>
          <ac:spMkLst>
            <pc:docMk/>
            <pc:sldMk cId="3742213223" sldId="281"/>
            <ac:spMk id="87" creationId="{1373AAD7-81EA-47A7-AAC5-4483BD5AEA14}"/>
          </ac:spMkLst>
        </pc:spChg>
        <pc:spChg chg="del">
          <ac:chgData name="Laman Panakhova" userId="adc4502f-7986-4345-99de-3556ab67ab06" providerId="ADAL" clId="{63721CAD-D62B-4D5E-B182-164D6210E668}" dt="2025-04-30T18:11:04.434" v="1869" actId="26606"/>
          <ac:spMkLst>
            <pc:docMk/>
            <pc:sldMk cId="3742213223" sldId="281"/>
            <ac:spMk id="89" creationId="{E967E4B3-CBDA-488E-AD0D-2A6B53914E61}"/>
          </ac:spMkLst>
        </pc:spChg>
        <pc:spChg chg="del">
          <ac:chgData name="Laman Panakhova" userId="adc4502f-7986-4345-99de-3556ab67ab06" providerId="ADAL" clId="{63721CAD-D62B-4D5E-B182-164D6210E668}" dt="2025-04-30T18:11:04.434" v="1869" actId="26606"/>
          <ac:spMkLst>
            <pc:docMk/>
            <pc:sldMk cId="3742213223" sldId="281"/>
            <ac:spMk id="91" creationId="{94570AE4-5A37-46FF-9A65-447A66C166DC}"/>
          </ac:spMkLst>
        </pc:spChg>
        <pc:spChg chg="del">
          <ac:chgData name="Laman Panakhova" userId="adc4502f-7986-4345-99de-3556ab67ab06" providerId="ADAL" clId="{63721CAD-D62B-4D5E-B182-164D6210E668}" dt="2025-04-30T18:11:04.434" v="1869" actId="26606"/>
          <ac:spMkLst>
            <pc:docMk/>
            <pc:sldMk cId="3742213223" sldId="281"/>
            <ac:spMk id="93" creationId="{A6232E62-40E6-4648-9364-BABB95DF503C}"/>
          </ac:spMkLst>
        </pc:spChg>
        <pc:spChg chg="del">
          <ac:chgData name="Laman Panakhova" userId="adc4502f-7986-4345-99de-3556ab67ab06" providerId="ADAL" clId="{63721CAD-D62B-4D5E-B182-164D6210E668}" dt="2025-04-30T18:11:04.434" v="1869" actId="26606"/>
          <ac:spMkLst>
            <pc:docMk/>
            <pc:sldMk cId="3742213223" sldId="281"/>
            <ac:spMk id="95" creationId="{8B121A02-F077-4A2F-B498-9721F3292E4C}"/>
          </ac:spMkLst>
        </pc:spChg>
        <pc:spChg chg="del">
          <ac:chgData name="Laman Panakhova" userId="adc4502f-7986-4345-99de-3556ab67ab06" providerId="ADAL" clId="{63721CAD-D62B-4D5E-B182-164D6210E668}" dt="2025-04-30T18:11:04.434" v="1869" actId="26606"/>
          <ac:spMkLst>
            <pc:docMk/>
            <pc:sldMk cId="3742213223" sldId="281"/>
            <ac:spMk id="97" creationId="{0BD2BE34-AB22-4CFE-BFB1-6ADCF71FA4A0}"/>
          </ac:spMkLst>
        </pc:spChg>
        <pc:spChg chg="del">
          <ac:chgData name="Laman Panakhova" userId="adc4502f-7986-4345-99de-3556ab67ab06" providerId="ADAL" clId="{63721CAD-D62B-4D5E-B182-164D6210E668}" dt="2025-04-30T18:11:04.434" v="1869" actId="26606"/>
          <ac:spMkLst>
            <pc:docMk/>
            <pc:sldMk cId="3742213223" sldId="281"/>
            <ac:spMk id="99" creationId="{EC02ECD7-89EA-49AC-8320-384E20BD422A}"/>
          </ac:spMkLst>
        </pc:spChg>
        <pc:spChg chg="add">
          <ac:chgData name="Laman Panakhova" userId="adc4502f-7986-4345-99de-3556ab67ab06" providerId="ADAL" clId="{63721CAD-D62B-4D5E-B182-164D6210E668}" dt="2025-04-30T18:11:04.434" v="1869" actId="26606"/>
          <ac:spMkLst>
            <pc:docMk/>
            <pc:sldMk cId="3742213223" sldId="281"/>
            <ac:spMk id="104" creationId="{9A1F6E07-9CA3-48C6-A40D-66F2F622A750}"/>
          </ac:spMkLst>
        </pc:spChg>
        <pc:spChg chg="add">
          <ac:chgData name="Laman Panakhova" userId="adc4502f-7986-4345-99de-3556ab67ab06" providerId="ADAL" clId="{63721CAD-D62B-4D5E-B182-164D6210E668}" dt="2025-04-30T18:11:04.434" v="1869" actId="26606"/>
          <ac:spMkLst>
            <pc:docMk/>
            <pc:sldMk cId="3742213223" sldId="281"/>
            <ac:spMk id="106" creationId="{23C4E25B-A10C-498F-B025-AD22219438DC}"/>
          </ac:spMkLst>
        </pc:spChg>
        <pc:spChg chg="add">
          <ac:chgData name="Laman Panakhova" userId="adc4502f-7986-4345-99de-3556ab67ab06" providerId="ADAL" clId="{63721CAD-D62B-4D5E-B182-164D6210E668}" dt="2025-04-30T18:11:04.434" v="1869" actId="26606"/>
          <ac:spMkLst>
            <pc:docMk/>
            <pc:sldMk cId="3742213223" sldId="281"/>
            <ac:spMk id="110" creationId="{1373AAD7-81EA-47A7-AAC5-4483BD5AEA14}"/>
          </ac:spMkLst>
        </pc:spChg>
        <pc:spChg chg="add">
          <ac:chgData name="Laman Panakhova" userId="adc4502f-7986-4345-99de-3556ab67ab06" providerId="ADAL" clId="{63721CAD-D62B-4D5E-B182-164D6210E668}" dt="2025-04-30T18:11:04.434" v="1869" actId="26606"/>
          <ac:spMkLst>
            <pc:docMk/>
            <pc:sldMk cId="3742213223" sldId="281"/>
            <ac:spMk id="112" creationId="{E967E4B3-CBDA-488E-AD0D-2A6B53914E61}"/>
          </ac:spMkLst>
        </pc:spChg>
        <pc:spChg chg="add">
          <ac:chgData name="Laman Panakhova" userId="adc4502f-7986-4345-99de-3556ab67ab06" providerId="ADAL" clId="{63721CAD-D62B-4D5E-B182-164D6210E668}" dt="2025-04-30T18:11:04.434" v="1869" actId="26606"/>
          <ac:spMkLst>
            <pc:docMk/>
            <pc:sldMk cId="3742213223" sldId="281"/>
            <ac:spMk id="114" creationId="{94570AE4-5A37-46FF-9A65-447A66C166DC}"/>
          </ac:spMkLst>
        </pc:spChg>
        <pc:spChg chg="add">
          <ac:chgData name="Laman Panakhova" userId="adc4502f-7986-4345-99de-3556ab67ab06" providerId="ADAL" clId="{63721CAD-D62B-4D5E-B182-164D6210E668}" dt="2025-04-30T18:11:04.434" v="1869" actId="26606"/>
          <ac:spMkLst>
            <pc:docMk/>
            <pc:sldMk cId="3742213223" sldId="281"/>
            <ac:spMk id="116" creationId="{A6232E62-40E6-4648-9364-BABB95DF503C}"/>
          </ac:spMkLst>
        </pc:spChg>
        <pc:spChg chg="add">
          <ac:chgData name="Laman Panakhova" userId="adc4502f-7986-4345-99de-3556ab67ab06" providerId="ADAL" clId="{63721CAD-D62B-4D5E-B182-164D6210E668}" dt="2025-04-30T18:11:04.434" v="1869" actId="26606"/>
          <ac:spMkLst>
            <pc:docMk/>
            <pc:sldMk cId="3742213223" sldId="281"/>
            <ac:spMk id="118" creationId="{8B121A02-F077-4A2F-B498-9721F3292E4C}"/>
          </ac:spMkLst>
        </pc:spChg>
        <pc:spChg chg="add">
          <ac:chgData name="Laman Panakhova" userId="adc4502f-7986-4345-99de-3556ab67ab06" providerId="ADAL" clId="{63721CAD-D62B-4D5E-B182-164D6210E668}" dt="2025-04-30T18:11:04.434" v="1869" actId="26606"/>
          <ac:spMkLst>
            <pc:docMk/>
            <pc:sldMk cId="3742213223" sldId="281"/>
            <ac:spMk id="120" creationId="{0BD2BE34-AB22-4CFE-BFB1-6ADCF71FA4A0}"/>
          </ac:spMkLst>
        </pc:spChg>
        <pc:spChg chg="add">
          <ac:chgData name="Laman Panakhova" userId="adc4502f-7986-4345-99de-3556ab67ab06" providerId="ADAL" clId="{63721CAD-D62B-4D5E-B182-164D6210E668}" dt="2025-04-30T18:11:04.434" v="1869" actId="26606"/>
          <ac:spMkLst>
            <pc:docMk/>
            <pc:sldMk cId="3742213223" sldId="281"/>
            <ac:spMk id="122" creationId="{EC02ECD7-89EA-49AC-8320-384E20BD422A}"/>
          </ac:spMkLst>
        </pc:spChg>
        <pc:picChg chg="add mod ord">
          <ac:chgData name="Laman Panakhova" userId="adc4502f-7986-4345-99de-3556ab67ab06" providerId="ADAL" clId="{63721CAD-D62B-4D5E-B182-164D6210E668}" dt="2025-04-30T18:11:04.434" v="1869" actId="26606"/>
          <ac:picMkLst>
            <pc:docMk/>
            <pc:sldMk cId="3742213223" sldId="281"/>
            <ac:picMk id="17" creationId="{528379FA-3C77-4808-800C-8E32D1BA9A64}"/>
          </ac:picMkLst>
        </pc:picChg>
        <pc:picChg chg="add mod ord">
          <ac:chgData name="Laman Panakhova" userId="adc4502f-7986-4345-99de-3556ab67ab06" providerId="ADAL" clId="{63721CAD-D62B-4D5E-B182-164D6210E668}" dt="2025-04-30T18:11:04.434" v="1869" actId="26606"/>
          <ac:picMkLst>
            <pc:docMk/>
            <pc:sldMk cId="3742213223" sldId="281"/>
            <ac:picMk id="18" creationId="{12BA90F1-3137-4756-9F41-E8EA1143CDD2}"/>
          </ac:picMkLst>
        </pc:picChg>
        <pc:picChg chg="add mod">
          <ac:chgData name="Laman Panakhova" userId="adc4502f-7986-4345-99de-3556ab67ab06" providerId="ADAL" clId="{63721CAD-D62B-4D5E-B182-164D6210E668}" dt="2025-04-30T18:11:04.434" v="1869" actId="26606"/>
          <ac:picMkLst>
            <pc:docMk/>
            <pc:sldMk cId="3742213223" sldId="281"/>
            <ac:picMk id="19" creationId="{66EF7443-03B6-4D4E-86B0-3FA52A392018}"/>
          </ac:picMkLst>
        </pc:picChg>
        <pc:picChg chg="del">
          <ac:chgData name="Laman Panakhova" userId="adc4502f-7986-4345-99de-3556ab67ab06" providerId="ADAL" clId="{63721CAD-D62B-4D5E-B182-164D6210E668}" dt="2025-04-30T18:09:18.848" v="1839" actId="478"/>
          <ac:picMkLst>
            <pc:docMk/>
            <pc:sldMk cId="3742213223" sldId="281"/>
            <ac:picMk id="20" creationId="{2F21885B-8D64-4C94-BC26-E513187CF85A}"/>
          </ac:picMkLst>
        </pc:picChg>
        <pc:picChg chg="del">
          <ac:chgData name="Laman Panakhova" userId="adc4502f-7986-4345-99de-3556ab67ab06" providerId="ADAL" clId="{63721CAD-D62B-4D5E-B182-164D6210E668}" dt="2025-04-30T18:09:20.432" v="1840" actId="478"/>
          <ac:picMkLst>
            <pc:docMk/>
            <pc:sldMk cId="3742213223" sldId="281"/>
            <ac:picMk id="21" creationId="{4C434F90-E6B6-4B35-948B-D83717F05932}"/>
          </ac:picMkLst>
        </pc:picChg>
        <pc:picChg chg="del">
          <ac:chgData name="Laman Panakhova" userId="adc4502f-7986-4345-99de-3556ab67ab06" providerId="ADAL" clId="{63721CAD-D62B-4D5E-B182-164D6210E668}" dt="2025-04-30T18:09:17.498" v="1838" actId="478"/>
          <ac:picMkLst>
            <pc:docMk/>
            <pc:sldMk cId="3742213223" sldId="281"/>
            <ac:picMk id="22" creationId="{5CED6D5D-B674-4D07-AE81-C7EAD43D06EA}"/>
          </ac:picMkLst>
        </pc:picChg>
        <pc:picChg chg="del">
          <ac:chgData name="Laman Panakhova" userId="adc4502f-7986-4345-99de-3556ab67ab06" providerId="ADAL" clId="{63721CAD-D62B-4D5E-B182-164D6210E668}" dt="2025-04-30T18:09:21.898" v="1841" actId="478"/>
          <ac:picMkLst>
            <pc:docMk/>
            <pc:sldMk cId="3742213223" sldId="281"/>
            <ac:picMk id="23" creationId="{5BF77B4B-9E71-4681-B4BB-3E210E133105}"/>
          </ac:picMkLst>
        </pc:picChg>
        <pc:picChg chg="add mod">
          <ac:chgData name="Laman Panakhova" userId="adc4502f-7986-4345-99de-3556ab67ab06" providerId="ADAL" clId="{63721CAD-D62B-4D5E-B182-164D6210E668}" dt="2025-04-30T18:11:04.434" v="1869" actId="26606"/>
          <ac:picMkLst>
            <pc:docMk/>
            <pc:sldMk cId="3742213223" sldId="281"/>
            <ac:picMk id="24" creationId="{2139BAC7-BDAF-44DD-810A-DD9A7EBCC016}"/>
          </ac:picMkLst>
        </pc:picChg>
        <pc:cxnChg chg="del">
          <ac:chgData name="Laman Panakhova" userId="adc4502f-7986-4345-99de-3556ab67ab06" providerId="ADAL" clId="{63721CAD-D62B-4D5E-B182-164D6210E668}" dt="2025-04-30T18:11:04.434" v="1869" actId="26606"/>
          <ac:cxnSpMkLst>
            <pc:docMk/>
            <pc:sldMk cId="3742213223" sldId="281"/>
            <ac:cxnSpMk id="85" creationId="{57B83563-43E0-4EAD-BC98-12CE3E59EAD6}"/>
          </ac:cxnSpMkLst>
        </pc:cxnChg>
        <pc:cxnChg chg="add">
          <ac:chgData name="Laman Panakhova" userId="adc4502f-7986-4345-99de-3556ab67ab06" providerId="ADAL" clId="{63721CAD-D62B-4D5E-B182-164D6210E668}" dt="2025-04-30T18:11:04.434" v="1869" actId="26606"/>
          <ac:cxnSpMkLst>
            <pc:docMk/>
            <pc:sldMk cId="3742213223" sldId="281"/>
            <ac:cxnSpMk id="108" creationId="{57B83563-43E0-4EAD-BC98-12CE3E59EAD6}"/>
          </ac:cxnSpMkLst>
        </pc:cxnChg>
      </pc:sldChg>
      <pc:sldChg chg="addSp delSp modSp add mod">
        <pc:chgData name="Laman Panakhova" userId="adc4502f-7986-4345-99de-3556ab67ab06" providerId="ADAL" clId="{63721CAD-D62B-4D5E-B182-164D6210E668}" dt="2025-04-30T18:12:22.848" v="1874" actId="26606"/>
        <pc:sldMkLst>
          <pc:docMk/>
          <pc:sldMk cId="618357322" sldId="282"/>
        </pc:sldMkLst>
        <pc:spChg chg="mod">
          <ac:chgData name="Laman Panakhova" userId="adc4502f-7986-4345-99de-3556ab67ab06" providerId="ADAL" clId="{63721CAD-D62B-4D5E-B182-164D6210E668}" dt="2025-04-30T18:08:37.673" v="1828" actId="20577"/>
          <ac:spMkLst>
            <pc:docMk/>
            <pc:sldMk cId="618357322" sldId="282"/>
            <ac:spMk id="2" creationId="{E8D5FD95-F554-4869-9D6B-63C5EA7A26F9}"/>
          </ac:spMkLst>
        </pc:spChg>
        <pc:spChg chg="del">
          <ac:chgData name="Laman Panakhova" userId="adc4502f-7986-4345-99de-3556ab67ab06" providerId="ADAL" clId="{63721CAD-D62B-4D5E-B182-164D6210E668}" dt="2025-04-30T18:12:22.848" v="1874" actId="26606"/>
          <ac:spMkLst>
            <pc:docMk/>
            <pc:sldMk cId="618357322" sldId="282"/>
            <ac:spMk id="81" creationId="{9A1F6E07-9CA3-48C6-A40D-66F2F622A750}"/>
          </ac:spMkLst>
        </pc:spChg>
        <pc:spChg chg="del">
          <ac:chgData name="Laman Panakhova" userId="adc4502f-7986-4345-99de-3556ab67ab06" providerId="ADAL" clId="{63721CAD-D62B-4D5E-B182-164D6210E668}" dt="2025-04-30T18:12:22.848" v="1874" actId="26606"/>
          <ac:spMkLst>
            <pc:docMk/>
            <pc:sldMk cId="618357322" sldId="282"/>
            <ac:spMk id="83" creationId="{23C4E25B-A10C-498F-B025-AD22219438DC}"/>
          </ac:spMkLst>
        </pc:spChg>
        <pc:spChg chg="del">
          <ac:chgData name="Laman Panakhova" userId="adc4502f-7986-4345-99de-3556ab67ab06" providerId="ADAL" clId="{63721CAD-D62B-4D5E-B182-164D6210E668}" dt="2025-04-30T18:12:22.848" v="1874" actId="26606"/>
          <ac:spMkLst>
            <pc:docMk/>
            <pc:sldMk cId="618357322" sldId="282"/>
            <ac:spMk id="87" creationId="{1373AAD7-81EA-47A7-AAC5-4483BD5AEA14}"/>
          </ac:spMkLst>
        </pc:spChg>
        <pc:spChg chg="del">
          <ac:chgData name="Laman Panakhova" userId="adc4502f-7986-4345-99de-3556ab67ab06" providerId="ADAL" clId="{63721CAD-D62B-4D5E-B182-164D6210E668}" dt="2025-04-30T18:12:22.848" v="1874" actId="26606"/>
          <ac:spMkLst>
            <pc:docMk/>
            <pc:sldMk cId="618357322" sldId="282"/>
            <ac:spMk id="89" creationId="{E967E4B3-CBDA-488E-AD0D-2A6B53914E61}"/>
          </ac:spMkLst>
        </pc:spChg>
        <pc:spChg chg="del">
          <ac:chgData name="Laman Panakhova" userId="adc4502f-7986-4345-99de-3556ab67ab06" providerId="ADAL" clId="{63721CAD-D62B-4D5E-B182-164D6210E668}" dt="2025-04-30T18:12:22.848" v="1874" actId="26606"/>
          <ac:spMkLst>
            <pc:docMk/>
            <pc:sldMk cId="618357322" sldId="282"/>
            <ac:spMk id="91" creationId="{94570AE4-5A37-46FF-9A65-447A66C166DC}"/>
          </ac:spMkLst>
        </pc:spChg>
        <pc:spChg chg="del">
          <ac:chgData name="Laman Panakhova" userId="adc4502f-7986-4345-99de-3556ab67ab06" providerId="ADAL" clId="{63721CAD-D62B-4D5E-B182-164D6210E668}" dt="2025-04-30T18:12:22.848" v="1874" actId="26606"/>
          <ac:spMkLst>
            <pc:docMk/>
            <pc:sldMk cId="618357322" sldId="282"/>
            <ac:spMk id="93" creationId="{A6232E62-40E6-4648-9364-BABB95DF503C}"/>
          </ac:spMkLst>
        </pc:spChg>
        <pc:spChg chg="del">
          <ac:chgData name="Laman Panakhova" userId="adc4502f-7986-4345-99de-3556ab67ab06" providerId="ADAL" clId="{63721CAD-D62B-4D5E-B182-164D6210E668}" dt="2025-04-30T18:12:22.848" v="1874" actId="26606"/>
          <ac:spMkLst>
            <pc:docMk/>
            <pc:sldMk cId="618357322" sldId="282"/>
            <ac:spMk id="95" creationId="{8B121A02-F077-4A2F-B498-9721F3292E4C}"/>
          </ac:spMkLst>
        </pc:spChg>
        <pc:spChg chg="del">
          <ac:chgData name="Laman Panakhova" userId="adc4502f-7986-4345-99de-3556ab67ab06" providerId="ADAL" clId="{63721CAD-D62B-4D5E-B182-164D6210E668}" dt="2025-04-30T18:12:22.848" v="1874" actId="26606"/>
          <ac:spMkLst>
            <pc:docMk/>
            <pc:sldMk cId="618357322" sldId="282"/>
            <ac:spMk id="97" creationId="{0BD2BE34-AB22-4CFE-BFB1-6ADCF71FA4A0}"/>
          </ac:spMkLst>
        </pc:spChg>
        <pc:spChg chg="del">
          <ac:chgData name="Laman Panakhova" userId="adc4502f-7986-4345-99de-3556ab67ab06" providerId="ADAL" clId="{63721CAD-D62B-4D5E-B182-164D6210E668}" dt="2025-04-30T18:12:22.848" v="1874" actId="26606"/>
          <ac:spMkLst>
            <pc:docMk/>
            <pc:sldMk cId="618357322" sldId="282"/>
            <ac:spMk id="99" creationId="{EC02ECD7-89EA-49AC-8320-384E20BD422A}"/>
          </ac:spMkLst>
        </pc:spChg>
        <pc:spChg chg="add">
          <ac:chgData name="Laman Panakhova" userId="adc4502f-7986-4345-99de-3556ab67ab06" providerId="ADAL" clId="{63721CAD-D62B-4D5E-B182-164D6210E668}" dt="2025-04-30T18:12:22.848" v="1874" actId="26606"/>
          <ac:spMkLst>
            <pc:docMk/>
            <pc:sldMk cId="618357322" sldId="282"/>
            <ac:spMk id="104" creationId="{9A1F6E07-9CA3-48C6-A40D-66F2F622A750}"/>
          </ac:spMkLst>
        </pc:spChg>
        <pc:spChg chg="add">
          <ac:chgData name="Laman Panakhova" userId="adc4502f-7986-4345-99de-3556ab67ab06" providerId="ADAL" clId="{63721CAD-D62B-4D5E-B182-164D6210E668}" dt="2025-04-30T18:12:22.848" v="1874" actId="26606"/>
          <ac:spMkLst>
            <pc:docMk/>
            <pc:sldMk cId="618357322" sldId="282"/>
            <ac:spMk id="106" creationId="{23C4E25B-A10C-498F-B025-AD22219438DC}"/>
          </ac:spMkLst>
        </pc:spChg>
        <pc:spChg chg="add">
          <ac:chgData name="Laman Panakhova" userId="adc4502f-7986-4345-99de-3556ab67ab06" providerId="ADAL" clId="{63721CAD-D62B-4D5E-B182-164D6210E668}" dt="2025-04-30T18:12:22.848" v="1874" actId="26606"/>
          <ac:spMkLst>
            <pc:docMk/>
            <pc:sldMk cId="618357322" sldId="282"/>
            <ac:spMk id="110" creationId="{1373AAD7-81EA-47A7-AAC5-4483BD5AEA14}"/>
          </ac:spMkLst>
        </pc:spChg>
        <pc:spChg chg="add">
          <ac:chgData name="Laman Panakhova" userId="adc4502f-7986-4345-99de-3556ab67ab06" providerId="ADAL" clId="{63721CAD-D62B-4D5E-B182-164D6210E668}" dt="2025-04-30T18:12:22.848" v="1874" actId="26606"/>
          <ac:spMkLst>
            <pc:docMk/>
            <pc:sldMk cId="618357322" sldId="282"/>
            <ac:spMk id="112" creationId="{E967E4B3-CBDA-488E-AD0D-2A6B53914E61}"/>
          </ac:spMkLst>
        </pc:spChg>
        <pc:spChg chg="add">
          <ac:chgData name="Laman Panakhova" userId="adc4502f-7986-4345-99de-3556ab67ab06" providerId="ADAL" clId="{63721CAD-D62B-4D5E-B182-164D6210E668}" dt="2025-04-30T18:12:22.848" v="1874" actId="26606"/>
          <ac:spMkLst>
            <pc:docMk/>
            <pc:sldMk cId="618357322" sldId="282"/>
            <ac:spMk id="114" creationId="{94570AE4-5A37-46FF-9A65-447A66C166DC}"/>
          </ac:spMkLst>
        </pc:spChg>
        <pc:spChg chg="add">
          <ac:chgData name="Laman Panakhova" userId="adc4502f-7986-4345-99de-3556ab67ab06" providerId="ADAL" clId="{63721CAD-D62B-4D5E-B182-164D6210E668}" dt="2025-04-30T18:12:22.848" v="1874" actId="26606"/>
          <ac:spMkLst>
            <pc:docMk/>
            <pc:sldMk cId="618357322" sldId="282"/>
            <ac:spMk id="116" creationId="{A6232E62-40E6-4648-9364-BABB95DF503C}"/>
          </ac:spMkLst>
        </pc:spChg>
        <pc:spChg chg="add">
          <ac:chgData name="Laman Panakhova" userId="adc4502f-7986-4345-99de-3556ab67ab06" providerId="ADAL" clId="{63721CAD-D62B-4D5E-B182-164D6210E668}" dt="2025-04-30T18:12:22.848" v="1874" actId="26606"/>
          <ac:spMkLst>
            <pc:docMk/>
            <pc:sldMk cId="618357322" sldId="282"/>
            <ac:spMk id="118" creationId="{8B121A02-F077-4A2F-B498-9721F3292E4C}"/>
          </ac:spMkLst>
        </pc:spChg>
        <pc:spChg chg="add">
          <ac:chgData name="Laman Panakhova" userId="adc4502f-7986-4345-99de-3556ab67ab06" providerId="ADAL" clId="{63721CAD-D62B-4D5E-B182-164D6210E668}" dt="2025-04-30T18:12:22.848" v="1874" actId="26606"/>
          <ac:spMkLst>
            <pc:docMk/>
            <pc:sldMk cId="618357322" sldId="282"/>
            <ac:spMk id="120" creationId="{0BD2BE34-AB22-4CFE-BFB1-6ADCF71FA4A0}"/>
          </ac:spMkLst>
        </pc:spChg>
        <pc:spChg chg="add">
          <ac:chgData name="Laman Panakhova" userId="adc4502f-7986-4345-99de-3556ab67ab06" providerId="ADAL" clId="{63721CAD-D62B-4D5E-B182-164D6210E668}" dt="2025-04-30T18:12:22.848" v="1874" actId="26606"/>
          <ac:spMkLst>
            <pc:docMk/>
            <pc:sldMk cId="618357322" sldId="282"/>
            <ac:spMk id="122" creationId="{EC02ECD7-89EA-49AC-8320-384E20BD422A}"/>
          </ac:spMkLst>
        </pc:spChg>
        <pc:picChg chg="add mod ord">
          <ac:chgData name="Laman Panakhova" userId="adc4502f-7986-4345-99de-3556ab67ab06" providerId="ADAL" clId="{63721CAD-D62B-4D5E-B182-164D6210E668}" dt="2025-04-30T18:12:22.848" v="1874" actId="26606"/>
          <ac:picMkLst>
            <pc:docMk/>
            <pc:sldMk cId="618357322" sldId="282"/>
            <ac:picMk id="17" creationId="{036F0FE5-99A3-436B-81CE-BE6EBDAF99D5}"/>
          </ac:picMkLst>
        </pc:picChg>
        <pc:picChg chg="add mod ord">
          <ac:chgData name="Laman Panakhova" userId="adc4502f-7986-4345-99de-3556ab67ab06" providerId="ADAL" clId="{63721CAD-D62B-4D5E-B182-164D6210E668}" dt="2025-04-30T18:12:22.848" v="1874" actId="26606"/>
          <ac:picMkLst>
            <pc:docMk/>
            <pc:sldMk cId="618357322" sldId="282"/>
            <ac:picMk id="18" creationId="{4DFDC779-4C30-4447-B972-F72E20D19085}"/>
          </ac:picMkLst>
        </pc:picChg>
        <pc:picChg chg="add mod">
          <ac:chgData name="Laman Panakhova" userId="adc4502f-7986-4345-99de-3556ab67ab06" providerId="ADAL" clId="{63721CAD-D62B-4D5E-B182-164D6210E668}" dt="2025-04-30T18:12:22.848" v="1874" actId="26606"/>
          <ac:picMkLst>
            <pc:docMk/>
            <pc:sldMk cId="618357322" sldId="282"/>
            <ac:picMk id="19" creationId="{3365B984-1988-4C85-9D1F-4384AFC05D49}"/>
          </ac:picMkLst>
        </pc:picChg>
        <pc:picChg chg="del">
          <ac:chgData name="Laman Panakhova" userId="adc4502f-7986-4345-99de-3556ab67ab06" providerId="ADAL" clId="{63721CAD-D62B-4D5E-B182-164D6210E668}" dt="2025-04-30T18:09:57.144" v="1855" actId="478"/>
          <ac:picMkLst>
            <pc:docMk/>
            <pc:sldMk cId="618357322" sldId="282"/>
            <ac:picMk id="20" creationId="{2F21885B-8D64-4C94-BC26-E513187CF85A}"/>
          </ac:picMkLst>
        </pc:picChg>
        <pc:picChg chg="del">
          <ac:chgData name="Laman Panakhova" userId="adc4502f-7986-4345-99de-3556ab67ab06" providerId="ADAL" clId="{63721CAD-D62B-4D5E-B182-164D6210E668}" dt="2025-04-30T18:09:26.395" v="1843" actId="478"/>
          <ac:picMkLst>
            <pc:docMk/>
            <pc:sldMk cId="618357322" sldId="282"/>
            <ac:picMk id="21" creationId="{4C434F90-E6B6-4B35-948B-D83717F05932}"/>
          </ac:picMkLst>
        </pc:picChg>
        <pc:picChg chg="del">
          <ac:chgData name="Laman Panakhova" userId="adc4502f-7986-4345-99de-3556ab67ab06" providerId="ADAL" clId="{63721CAD-D62B-4D5E-B182-164D6210E668}" dt="2025-04-30T18:09:24.584" v="1842" actId="478"/>
          <ac:picMkLst>
            <pc:docMk/>
            <pc:sldMk cId="618357322" sldId="282"/>
            <ac:picMk id="22" creationId="{5CED6D5D-B674-4D07-AE81-C7EAD43D06EA}"/>
          </ac:picMkLst>
        </pc:picChg>
        <pc:picChg chg="del">
          <ac:chgData name="Laman Panakhova" userId="adc4502f-7986-4345-99de-3556ab67ab06" providerId="ADAL" clId="{63721CAD-D62B-4D5E-B182-164D6210E668}" dt="2025-04-30T18:09:28.195" v="1844" actId="478"/>
          <ac:picMkLst>
            <pc:docMk/>
            <pc:sldMk cId="618357322" sldId="282"/>
            <ac:picMk id="23" creationId="{5BF77B4B-9E71-4681-B4BB-3E210E133105}"/>
          </ac:picMkLst>
        </pc:picChg>
        <pc:picChg chg="add mod">
          <ac:chgData name="Laman Panakhova" userId="adc4502f-7986-4345-99de-3556ab67ab06" providerId="ADAL" clId="{63721CAD-D62B-4D5E-B182-164D6210E668}" dt="2025-04-30T18:12:22.848" v="1874" actId="26606"/>
          <ac:picMkLst>
            <pc:docMk/>
            <pc:sldMk cId="618357322" sldId="282"/>
            <ac:picMk id="24" creationId="{FD8B5801-645B-426A-BBA3-981FFC714CD8}"/>
          </ac:picMkLst>
        </pc:picChg>
        <pc:cxnChg chg="del">
          <ac:chgData name="Laman Panakhova" userId="adc4502f-7986-4345-99de-3556ab67ab06" providerId="ADAL" clId="{63721CAD-D62B-4D5E-B182-164D6210E668}" dt="2025-04-30T18:12:22.848" v="1874" actId="26606"/>
          <ac:cxnSpMkLst>
            <pc:docMk/>
            <pc:sldMk cId="618357322" sldId="282"/>
            <ac:cxnSpMk id="85" creationId="{57B83563-43E0-4EAD-BC98-12CE3E59EAD6}"/>
          </ac:cxnSpMkLst>
        </pc:cxnChg>
        <pc:cxnChg chg="add">
          <ac:chgData name="Laman Panakhova" userId="adc4502f-7986-4345-99de-3556ab67ab06" providerId="ADAL" clId="{63721CAD-D62B-4D5E-B182-164D6210E668}" dt="2025-04-30T18:12:22.848" v="1874" actId="26606"/>
          <ac:cxnSpMkLst>
            <pc:docMk/>
            <pc:sldMk cId="618357322" sldId="282"/>
            <ac:cxnSpMk id="108" creationId="{57B83563-43E0-4EAD-BC98-12CE3E59EAD6}"/>
          </ac:cxnSpMkLst>
        </pc:cxnChg>
      </pc:sldChg>
      <pc:sldChg chg="addSp delSp modSp add mod">
        <pc:chgData name="Laman Panakhova" userId="adc4502f-7986-4345-99de-3556ab67ab06" providerId="ADAL" clId="{63721CAD-D62B-4D5E-B182-164D6210E668}" dt="2025-04-30T18:12:51.651" v="1878" actId="26606"/>
        <pc:sldMkLst>
          <pc:docMk/>
          <pc:sldMk cId="3869686860" sldId="283"/>
        </pc:sldMkLst>
        <pc:spChg chg="del">
          <ac:chgData name="Laman Panakhova" userId="adc4502f-7986-4345-99de-3556ab67ab06" providerId="ADAL" clId="{63721CAD-D62B-4D5E-B182-164D6210E668}" dt="2025-04-30T18:12:51.651" v="1878" actId="26606"/>
          <ac:spMkLst>
            <pc:docMk/>
            <pc:sldMk cId="3869686860" sldId="283"/>
            <ac:spMk id="81" creationId="{9A1F6E07-9CA3-48C6-A40D-66F2F622A750}"/>
          </ac:spMkLst>
        </pc:spChg>
        <pc:spChg chg="del">
          <ac:chgData name="Laman Panakhova" userId="adc4502f-7986-4345-99de-3556ab67ab06" providerId="ADAL" clId="{63721CAD-D62B-4D5E-B182-164D6210E668}" dt="2025-04-30T18:12:51.651" v="1878" actId="26606"/>
          <ac:spMkLst>
            <pc:docMk/>
            <pc:sldMk cId="3869686860" sldId="283"/>
            <ac:spMk id="83" creationId="{23C4E25B-A10C-498F-B025-AD22219438DC}"/>
          </ac:spMkLst>
        </pc:spChg>
        <pc:spChg chg="del">
          <ac:chgData name="Laman Panakhova" userId="adc4502f-7986-4345-99de-3556ab67ab06" providerId="ADAL" clId="{63721CAD-D62B-4D5E-B182-164D6210E668}" dt="2025-04-30T18:12:51.651" v="1878" actId="26606"/>
          <ac:spMkLst>
            <pc:docMk/>
            <pc:sldMk cId="3869686860" sldId="283"/>
            <ac:spMk id="87" creationId="{1373AAD7-81EA-47A7-AAC5-4483BD5AEA14}"/>
          </ac:spMkLst>
        </pc:spChg>
        <pc:spChg chg="del">
          <ac:chgData name="Laman Panakhova" userId="adc4502f-7986-4345-99de-3556ab67ab06" providerId="ADAL" clId="{63721CAD-D62B-4D5E-B182-164D6210E668}" dt="2025-04-30T18:12:51.651" v="1878" actId="26606"/>
          <ac:spMkLst>
            <pc:docMk/>
            <pc:sldMk cId="3869686860" sldId="283"/>
            <ac:spMk id="89" creationId="{E967E4B3-CBDA-488E-AD0D-2A6B53914E61}"/>
          </ac:spMkLst>
        </pc:spChg>
        <pc:spChg chg="del">
          <ac:chgData name="Laman Panakhova" userId="adc4502f-7986-4345-99de-3556ab67ab06" providerId="ADAL" clId="{63721CAD-D62B-4D5E-B182-164D6210E668}" dt="2025-04-30T18:12:51.651" v="1878" actId="26606"/>
          <ac:spMkLst>
            <pc:docMk/>
            <pc:sldMk cId="3869686860" sldId="283"/>
            <ac:spMk id="91" creationId="{94570AE4-5A37-46FF-9A65-447A66C166DC}"/>
          </ac:spMkLst>
        </pc:spChg>
        <pc:spChg chg="del">
          <ac:chgData name="Laman Panakhova" userId="adc4502f-7986-4345-99de-3556ab67ab06" providerId="ADAL" clId="{63721CAD-D62B-4D5E-B182-164D6210E668}" dt="2025-04-30T18:12:51.651" v="1878" actId="26606"/>
          <ac:spMkLst>
            <pc:docMk/>
            <pc:sldMk cId="3869686860" sldId="283"/>
            <ac:spMk id="93" creationId="{A6232E62-40E6-4648-9364-BABB95DF503C}"/>
          </ac:spMkLst>
        </pc:spChg>
        <pc:spChg chg="del">
          <ac:chgData name="Laman Panakhova" userId="adc4502f-7986-4345-99de-3556ab67ab06" providerId="ADAL" clId="{63721CAD-D62B-4D5E-B182-164D6210E668}" dt="2025-04-30T18:12:51.651" v="1878" actId="26606"/>
          <ac:spMkLst>
            <pc:docMk/>
            <pc:sldMk cId="3869686860" sldId="283"/>
            <ac:spMk id="95" creationId="{8B121A02-F077-4A2F-B498-9721F3292E4C}"/>
          </ac:spMkLst>
        </pc:spChg>
        <pc:spChg chg="del">
          <ac:chgData name="Laman Panakhova" userId="adc4502f-7986-4345-99de-3556ab67ab06" providerId="ADAL" clId="{63721CAD-D62B-4D5E-B182-164D6210E668}" dt="2025-04-30T18:12:51.651" v="1878" actId="26606"/>
          <ac:spMkLst>
            <pc:docMk/>
            <pc:sldMk cId="3869686860" sldId="283"/>
            <ac:spMk id="97" creationId="{0BD2BE34-AB22-4CFE-BFB1-6ADCF71FA4A0}"/>
          </ac:spMkLst>
        </pc:spChg>
        <pc:spChg chg="del">
          <ac:chgData name="Laman Panakhova" userId="adc4502f-7986-4345-99de-3556ab67ab06" providerId="ADAL" clId="{63721CAD-D62B-4D5E-B182-164D6210E668}" dt="2025-04-30T18:12:51.651" v="1878" actId="26606"/>
          <ac:spMkLst>
            <pc:docMk/>
            <pc:sldMk cId="3869686860" sldId="283"/>
            <ac:spMk id="99" creationId="{EC02ECD7-89EA-49AC-8320-384E20BD422A}"/>
          </ac:spMkLst>
        </pc:spChg>
        <pc:spChg chg="add">
          <ac:chgData name="Laman Panakhova" userId="adc4502f-7986-4345-99de-3556ab67ab06" providerId="ADAL" clId="{63721CAD-D62B-4D5E-B182-164D6210E668}" dt="2025-04-30T18:12:51.651" v="1878" actId="26606"/>
          <ac:spMkLst>
            <pc:docMk/>
            <pc:sldMk cId="3869686860" sldId="283"/>
            <ac:spMk id="104" creationId="{9A1F6E07-9CA3-48C6-A40D-66F2F622A750}"/>
          </ac:spMkLst>
        </pc:spChg>
        <pc:spChg chg="add">
          <ac:chgData name="Laman Panakhova" userId="adc4502f-7986-4345-99de-3556ab67ab06" providerId="ADAL" clId="{63721CAD-D62B-4D5E-B182-164D6210E668}" dt="2025-04-30T18:12:51.651" v="1878" actId="26606"/>
          <ac:spMkLst>
            <pc:docMk/>
            <pc:sldMk cId="3869686860" sldId="283"/>
            <ac:spMk id="106" creationId="{23C4E25B-A10C-498F-B025-AD22219438DC}"/>
          </ac:spMkLst>
        </pc:spChg>
        <pc:spChg chg="add">
          <ac:chgData name="Laman Panakhova" userId="adc4502f-7986-4345-99de-3556ab67ab06" providerId="ADAL" clId="{63721CAD-D62B-4D5E-B182-164D6210E668}" dt="2025-04-30T18:12:51.651" v="1878" actId="26606"/>
          <ac:spMkLst>
            <pc:docMk/>
            <pc:sldMk cId="3869686860" sldId="283"/>
            <ac:spMk id="110" creationId="{1373AAD7-81EA-47A7-AAC5-4483BD5AEA14}"/>
          </ac:spMkLst>
        </pc:spChg>
        <pc:spChg chg="add">
          <ac:chgData name="Laman Panakhova" userId="adc4502f-7986-4345-99de-3556ab67ab06" providerId="ADAL" clId="{63721CAD-D62B-4D5E-B182-164D6210E668}" dt="2025-04-30T18:12:51.651" v="1878" actId="26606"/>
          <ac:spMkLst>
            <pc:docMk/>
            <pc:sldMk cId="3869686860" sldId="283"/>
            <ac:spMk id="112" creationId="{E967E4B3-CBDA-488E-AD0D-2A6B53914E61}"/>
          </ac:spMkLst>
        </pc:spChg>
        <pc:spChg chg="add">
          <ac:chgData name="Laman Panakhova" userId="adc4502f-7986-4345-99de-3556ab67ab06" providerId="ADAL" clId="{63721CAD-D62B-4D5E-B182-164D6210E668}" dt="2025-04-30T18:12:51.651" v="1878" actId="26606"/>
          <ac:spMkLst>
            <pc:docMk/>
            <pc:sldMk cId="3869686860" sldId="283"/>
            <ac:spMk id="114" creationId="{94570AE4-5A37-46FF-9A65-447A66C166DC}"/>
          </ac:spMkLst>
        </pc:spChg>
        <pc:spChg chg="add">
          <ac:chgData name="Laman Panakhova" userId="adc4502f-7986-4345-99de-3556ab67ab06" providerId="ADAL" clId="{63721CAD-D62B-4D5E-B182-164D6210E668}" dt="2025-04-30T18:12:51.651" v="1878" actId="26606"/>
          <ac:spMkLst>
            <pc:docMk/>
            <pc:sldMk cId="3869686860" sldId="283"/>
            <ac:spMk id="116" creationId="{A6232E62-40E6-4648-9364-BABB95DF503C}"/>
          </ac:spMkLst>
        </pc:spChg>
        <pc:spChg chg="add">
          <ac:chgData name="Laman Panakhova" userId="adc4502f-7986-4345-99de-3556ab67ab06" providerId="ADAL" clId="{63721CAD-D62B-4D5E-B182-164D6210E668}" dt="2025-04-30T18:12:51.651" v="1878" actId="26606"/>
          <ac:spMkLst>
            <pc:docMk/>
            <pc:sldMk cId="3869686860" sldId="283"/>
            <ac:spMk id="118" creationId="{8B121A02-F077-4A2F-B498-9721F3292E4C}"/>
          </ac:spMkLst>
        </pc:spChg>
        <pc:spChg chg="add">
          <ac:chgData name="Laman Panakhova" userId="adc4502f-7986-4345-99de-3556ab67ab06" providerId="ADAL" clId="{63721CAD-D62B-4D5E-B182-164D6210E668}" dt="2025-04-30T18:12:51.651" v="1878" actId="26606"/>
          <ac:spMkLst>
            <pc:docMk/>
            <pc:sldMk cId="3869686860" sldId="283"/>
            <ac:spMk id="120" creationId="{0BD2BE34-AB22-4CFE-BFB1-6ADCF71FA4A0}"/>
          </ac:spMkLst>
        </pc:spChg>
        <pc:spChg chg="add">
          <ac:chgData name="Laman Panakhova" userId="adc4502f-7986-4345-99de-3556ab67ab06" providerId="ADAL" clId="{63721CAD-D62B-4D5E-B182-164D6210E668}" dt="2025-04-30T18:12:51.651" v="1878" actId="26606"/>
          <ac:spMkLst>
            <pc:docMk/>
            <pc:sldMk cId="3869686860" sldId="283"/>
            <ac:spMk id="122" creationId="{EC02ECD7-89EA-49AC-8320-384E20BD422A}"/>
          </ac:spMkLst>
        </pc:spChg>
        <pc:picChg chg="add mod ord">
          <ac:chgData name="Laman Panakhova" userId="adc4502f-7986-4345-99de-3556ab67ab06" providerId="ADAL" clId="{63721CAD-D62B-4D5E-B182-164D6210E668}" dt="2025-04-30T18:12:51.651" v="1878" actId="26606"/>
          <ac:picMkLst>
            <pc:docMk/>
            <pc:sldMk cId="3869686860" sldId="283"/>
            <ac:picMk id="17" creationId="{B751F487-44B9-4E36-AC1D-55CCC26B3E9D}"/>
          </ac:picMkLst>
        </pc:picChg>
        <pc:picChg chg="add mod">
          <ac:chgData name="Laman Panakhova" userId="adc4502f-7986-4345-99de-3556ab67ab06" providerId="ADAL" clId="{63721CAD-D62B-4D5E-B182-164D6210E668}" dt="2025-04-30T18:12:51.651" v="1878" actId="26606"/>
          <ac:picMkLst>
            <pc:docMk/>
            <pc:sldMk cId="3869686860" sldId="283"/>
            <ac:picMk id="18" creationId="{C9FFEFD4-70A8-40F6-8F08-223D074EC2A6}"/>
          </ac:picMkLst>
        </pc:picChg>
        <pc:picChg chg="add mod">
          <ac:chgData name="Laman Panakhova" userId="adc4502f-7986-4345-99de-3556ab67ab06" providerId="ADAL" clId="{63721CAD-D62B-4D5E-B182-164D6210E668}" dt="2025-04-30T18:12:51.651" v="1878" actId="26606"/>
          <ac:picMkLst>
            <pc:docMk/>
            <pc:sldMk cId="3869686860" sldId="283"/>
            <ac:picMk id="19" creationId="{9F15BD41-D88C-4AE9-B71E-F553805FBEAE}"/>
          </ac:picMkLst>
        </pc:picChg>
        <pc:picChg chg="ord">
          <ac:chgData name="Laman Panakhova" userId="adc4502f-7986-4345-99de-3556ab67ab06" providerId="ADAL" clId="{63721CAD-D62B-4D5E-B182-164D6210E668}" dt="2025-04-30T18:12:51.651" v="1878" actId="26606"/>
          <ac:picMkLst>
            <pc:docMk/>
            <pc:sldMk cId="3869686860" sldId="283"/>
            <ac:picMk id="20" creationId="{2F21885B-8D64-4C94-BC26-E513187CF85A}"/>
          </ac:picMkLst>
        </pc:picChg>
        <pc:picChg chg="del">
          <ac:chgData name="Laman Panakhova" userId="adc4502f-7986-4345-99de-3556ab67ab06" providerId="ADAL" clId="{63721CAD-D62B-4D5E-B182-164D6210E668}" dt="2025-04-30T18:09:36.545" v="1847" actId="478"/>
          <ac:picMkLst>
            <pc:docMk/>
            <pc:sldMk cId="3869686860" sldId="283"/>
            <ac:picMk id="21" creationId="{4C434F90-E6B6-4B35-948B-D83717F05932}"/>
          </ac:picMkLst>
        </pc:picChg>
        <pc:picChg chg="del">
          <ac:chgData name="Laman Panakhova" userId="adc4502f-7986-4345-99de-3556ab67ab06" providerId="ADAL" clId="{63721CAD-D62B-4D5E-B182-164D6210E668}" dt="2025-04-30T18:09:33.303" v="1845" actId="478"/>
          <ac:picMkLst>
            <pc:docMk/>
            <pc:sldMk cId="3869686860" sldId="283"/>
            <ac:picMk id="22" creationId="{5CED6D5D-B674-4D07-AE81-C7EAD43D06EA}"/>
          </ac:picMkLst>
        </pc:picChg>
        <pc:picChg chg="del">
          <ac:chgData name="Laman Panakhova" userId="adc4502f-7986-4345-99de-3556ab67ab06" providerId="ADAL" clId="{63721CAD-D62B-4D5E-B182-164D6210E668}" dt="2025-04-30T18:09:34.931" v="1846" actId="478"/>
          <ac:picMkLst>
            <pc:docMk/>
            <pc:sldMk cId="3869686860" sldId="283"/>
            <ac:picMk id="23" creationId="{5BF77B4B-9E71-4681-B4BB-3E210E133105}"/>
          </ac:picMkLst>
        </pc:picChg>
        <pc:cxnChg chg="del">
          <ac:chgData name="Laman Panakhova" userId="adc4502f-7986-4345-99de-3556ab67ab06" providerId="ADAL" clId="{63721CAD-D62B-4D5E-B182-164D6210E668}" dt="2025-04-30T18:12:51.651" v="1878" actId="26606"/>
          <ac:cxnSpMkLst>
            <pc:docMk/>
            <pc:sldMk cId="3869686860" sldId="283"/>
            <ac:cxnSpMk id="85" creationId="{57B83563-43E0-4EAD-BC98-12CE3E59EAD6}"/>
          </ac:cxnSpMkLst>
        </pc:cxnChg>
        <pc:cxnChg chg="add">
          <ac:chgData name="Laman Panakhova" userId="adc4502f-7986-4345-99de-3556ab67ab06" providerId="ADAL" clId="{63721CAD-D62B-4D5E-B182-164D6210E668}" dt="2025-04-30T18:12:51.651" v="1878" actId="26606"/>
          <ac:cxnSpMkLst>
            <pc:docMk/>
            <pc:sldMk cId="3869686860" sldId="283"/>
            <ac:cxnSpMk id="108" creationId="{57B83563-43E0-4EAD-BC98-12CE3E59EAD6}"/>
          </ac:cxnSpMkLst>
        </pc:cxnChg>
      </pc:sldChg>
      <pc:sldChg chg="addSp delSp modSp add mod">
        <pc:chgData name="Laman Panakhova" userId="adc4502f-7986-4345-99de-3556ab67ab06" providerId="ADAL" clId="{63721CAD-D62B-4D5E-B182-164D6210E668}" dt="2025-04-30T18:13:13.885" v="1883" actId="26606"/>
        <pc:sldMkLst>
          <pc:docMk/>
          <pc:sldMk cId="3038496439" sldId="284"/>
        </pc:sldMkLst>
        <pc:spChg chg="mod">
          <ac:chgData name="Laman Panakhova" userId="adc4502f-7986-4345-99de-3556ab67ab06" providerId="ADAL" clId="{63721CAD-D62B-4D5E-B182-164D6210E668}" dt="2025-04-30T18:08:59.244" v="1832" actId="20577"/>
          <ac:spMkLst>
            <pc:docMk/>
            <pc:sldMk cId="3038496439" sldId="284"/>
            <ac:spMk id="2" creationId="{E8D5FD95-F554-4869-9D6B-63C5EA7A26F9}"/>
          </ac:spMkLst>
        </pc:spChg>
        <pc:spChg chg="del">
          <ac:chgData name="Laman Panakhova" userId="adc4502f-7986-4345-99de-3556ab67ab06" providerId="ADAL" clId="{63721CAD-D62B-4D5E-B182-164D6210E668}" dt="2025-04-30T18:13:13.885" v="1883" actId="26606"/>
          <ac:spMkLst>
            <pc:docMk/>
            <pc:sldMk cId="3038496439" sldId="284"/>
            <ac:spMk id="81" creationId="{9A1F6E07-9CA3-48C6-A40D-66F2F622A750}"/>
          </ac:spMkLst>
        </pc:spChg>
        <pc:spChg chg="del">
          <ac:chgData name="Laman Panakhova" userId="adc4502f-7986-4345-99de-3556ab67ab06" providerId="ADAL" clId="{63721CAD-D62B-4D5E-B182-164D6210E668}" dt="2025-04-30T18:13:13.885" v="1883" actId="26606"/>
          <ac:spMkLst>
            <pc:docMk/>
            <pc:sldMk cId="3038496439" sldId="284"/>
            <ac:spMk id="83" creationId="{23C4E25B-A10C-498F-B025-AD22219438DC}"/>
          </ac:spMkLst>
        </pc:spChg>
        <pc:spChg chg="del">
          <ac:chgData name="Laman Panakhova" userId="adc4502f-7986-4345-99de-3556ab67ab06" providerId="ADAL" clId="{63721CAD-D62B-4D5E-B182-164D6210E668}" dt="2025-04-30T18:13:13.885" v="1883" actId="26606"/>
          <ac:spMkLst>
            <pc:docMk/>
            <pc:sldMk cId="3038496439" sldId="284"/>
            <ac:spMk id="87" creationId="{1373AAD7-81EA-47A7-AAC5-4483BD5AEA14}"/>
          </ac:spMkLst>
        </pc:spChg>
        <pc:spChg chg="del">
          <ac:chgData name="Laman Panakhova" userId="adc4502f-7986-4345-99de-3556ab67ab06" providerId="ADAL" clId="{63721CAD-D62B-4D5E-B182-164D6210E668}" dt="2025-04-30T18:13:13.885" v="1883" actId="26606"/>
          <ac:spMkLst>
            <pc:docMk/>
            <pc:sldMk cId="3038496439" sldId="284"/>
            <ac:spMk id="89" creationId="{E967E4B3-CBDA-488E-AD0D-2A6B53914E61}"/>
          </ac:spMkLst>
        </pc:spChg>
        <pc:spChg chg="del">
          <ac:chgData name="Laman Panakhova" userId="adc4502f-7986-4345-99de-3556ab67ab06" providerId="ADAL" clId="{63721CAD-D62B-4D5E-B182-164D6210E668}" dt="2025-04-30T18:13:13.885" v="1883" actId="26606"/>
          <ac:spMkLst>
            <pc:docMk/>
            <pc:sldMk cId="3038496439" sldId="284"/>
            <ac:spMk id="91" creationId="{94570AE4-5A37-46FF-9A65-447A66C166DC}"/>
          </ac:spMkLst>
        </pc:spChg>
        <pc:spChg chg="del">
          <ac:chgData name="Laman Panakhova" userId="adc4502f-7986-4345-99de-3556ab67ab06" providerId="ADAL" clId="{63721CAD-D62B-4D5E-B182-164D6210E668}" dt="2025-04-30T18:13:13.885" v="1883" actId="26606"/>
          <ac:spMkLst>
            <pc:docMk/>
            <pc:sldMk cId="3038496439" sldId="284"/>
            <ac:spMk id="93" creationId="{A6232E62-40E6-4648-9364-BABB95DF503C}"/>
          </ac:spMkLst>
        </pc:spChg>
        <pc:spChg chg="del">
          <ac:chgData name="Laman Panakhova" userId="adc4502f-7986-4345-99de-3556ab67ab06" providerId="ADAL" clId="{63721CAD-D62B-4D5E-B182-164D6210E668}" dt="2025-04-30T18:13:13.885" v="1883" actId="26606"/>
          <ac:spMkLst>
            <pc:docMk/>
            <pc:sldMk cId="3038496439" sldId="284"/>
            <ac:spMk id="95" creationId="{8B121A02-F077-4A2F-B498-9721F3292E4C}"/>
          </ac:spMkLst>
        </pc:spChg>
        <pc:spChg chg="del">
          <ac:chgData name="Laman Panakhova" userId="adc4502f-7986-4345-99de-3556ab67ab06" providerId="ADAL" clId="{63721CAD-D62B-4D5E-B182-164D6210E668}" dt="2025-04-30T18:13:13.885" v="1883" actId="26606"/>
          <ac:spMkLst>
            <pc:docMk/>
            <pc:sldMk cId="3038496439" sldId="284"/>
            <ac:spMk id="97" creationId="{0BD2BE34-AB22-4CFE-BFB1-6ADCF71FA4A0}"/>
          </ac:spMkLst>
        </pc:spChg>
        <pc:spChg chg="del">
          <ac:chgData name="Laman Panakhova" userId="adc4502f-7986-4345-99de-3556ab67ab06" providerId="ADAL" clId="{63721CAD-D62B-4D5E-B182-164D6210E668}" dt="2025-04-30T18:13:13.885" v="1883" actId="26606"/>
          <ac:spMkLst>
            <pc:docMk/>
            <pc:sldMk cId="3038496439" sldId="284"/>
            <ac:spMk id="99" creationId="{EC02ECD7-89EA-49AC-8320-384E20BD422A}"/>
          </ac:spMkLst>
        </pc:spChg>
        <pc:spChg chg="add">
          <ac:chgData name="Laman Panakhova" userId="adc4502f-7986-4345-99de-3556ab67ab06" providerId="ADAL" clId="{63721CAD-D62B-4D5E-B182-164D6210E668}" dt="2025-04-30T18:13:13.885" v="1883" actId="26606"/>
          <ac:spMkLst>
            <pc:docMk/>
            <pc:sldMk cId="3038496439" sldId="284"/>
            <ac:spMk id="104" creationId="{9A1F6E07-9CA3-48C6-A40D-66F2F622A750}"/>
          </ac:spMkLst>
        </pc:spChg>
        <pc:spChg chg="add">
          <ac:chgData name="Laman Panakhova" userId="adc4502f-7986-4345-99de-3556ab67ab06" providerId="ADAL" clId="{63721CAD-D62B-4D5E-B182-164D6210E668}" dt="2025-04-30T18:13:13.885" v="1883" actId="26606"/>
          <ac:spMkLst>
            <pc:docMk/>
            <pc:sldMk cId="3038496439" sldId="284"/>
            <ac:spMk id="106" creationId="{23C4E25B-A10C-498F-B025-AD22219438DC}"/>
          </ac:spMkLst>
        </pc:spChg>
        <pc:spChg chg="add">
          <ac:chgData name="Laman Panakhova" userId="adc4502f-7986-4345-99de-3556ab67ab06" providerId="ADAL" clId="{63721CAD-D62B-4D5E-B182-164D6210E668}" dt="2025-04-30T18:13:13.885" v="1883" actId="26606"/>
          <ac:spMkLst>
            <pc:docMk/>
            <pc:sldMk cId="3038496439" sldId="284"/>
            <ac:spMk id="110" creationId="{1373AAD7-81EA-47A7-AAC5-4483BD5AEA14}"/>
          </ac:spMkLst>
        </pc:spChg>
        <pc:spChg chg="add">
          <ac:chgData name="Laman Panakhova" userId="adc4502f-7986-4345-99de-3556ab67ab06" providerId="ADAL" clId="{63721CAD-D62B-4D5E-B182-164D6210E668}" dt="2025-04-30T18:13:13.885" v="1883" actId="26606"/>
          <ac:spMkLst>
            <pc:docMk/>
            <pc:sldMk cId="3038496439" sldId="284"/>
            <ac:spMk id="112" creationId="{E967E4B3-CBDA-488E-AD0D-2A6B53914E61}"/>
          </ac:spMkLst>
        </pc:spChg>
        <pc:spChg chg="add">
          <ac:chgData name="Laman Panakhova" userId="adc4502f-7986-4345-99de-3556ab67ab06" providerId="ADAL" clId="{63721CAD-D62B-4D5E-B182-164D6210E668}" dt="2025-04-30T18:13:13.885" v="1883" actId="26606"/>
          <ac:spMkLst>
            <pc:docMk/>
            <pc:sldMk cId="3038496439" sldId="284"/>
            <ac:spMk id="114" creationId="{94570AE4-5A37-46FF-9A65-447A66C166DC}"/>
          </ac:spMkLst>
        </pc:spChg>
        <pc:spChg chg="add">
          <ac:chgData name="Laman Panakhova" userId="adc4502f-7986-4345-99de-3556ab67ab06" providerId="ADAL" clId="{63721CAD-D62B-4D5E-B182-164D6210E668}" dt="2025-04-30T18:13:13.885" v="1883" actId="26606"/>
          <ac:spMkLst>
            <pc:docMk/>
            <pc:sldMk cId="3038496439" sldId="284"/>
            <ac:spMk id="116" creationId="{A6232E62-40E6-4648-9364-BABB95DF503C}"/>
          </ac:spMkLst>
        </pc:spChg>
        <pc:spChg chg="add">
          <ac:chgData name="Laman Panakhova" userId="adc4502f-7986-4345-99de-3556ab67ab06" providerId="ADAL" clId="{63721CAD-D62B-4D5E-B182-164D6210E668}" dt="2025-04-30T18:13:13.885" v="1883" actId="26606"/>
          <ac:spMkLst>
            <pc:docMk/>
            <pc:sldMk cId="3038496439" sldId="284"/>
            <ac:spMk id="118" creationId="{8B121A02-F077-4A2F-B498-9721F3292E4C}"/>
          </ac:spMkLst>
        </pc:spChg>
        <pc:spChg chg="add">
          <ac:chgData name="Laman Panakhova" userId="adc4502f-7986-4345-99de-3556ab67ab06" providerId="ADAL" clId="{63721CAD-D62B-4D5E-B182-164D6210E668}" dt="2025-04-30T18:13:13.885" v="1883" actId="26606"/>
          <ac:spMkLst>
            <pc:docMk/>
            <pc:sldMk cId="3038496439" sldId="284"/>
            <ac:spMk id="120" creationId="{0BD2BE34-AB22-4CFE-BFB1-6ADCF71FA4A0}"/>
          </ac:spMkLst>
        </pc:spChg>
        <pc:spChg chg="add">
          <ac:chgData name="Laman Panakhova" userId="adc4502f-7986-4345-99de-3556ab67ab06" providerId="ADAL" clId="{63721CAD-D62B-4D5E-B182-164D6210E668}" dt="2025-04-30T18:13:13.885" v="1883" actId="26606"/>
          <ac:spMkLst>
            <pc:docMk/>
            <pc:sldMk cId="3038496439" sldId="284"/>
            <ac:spMk id="122" creationId="{EC02ECD7-89EA-49AC-8320-384E20BD422A}"/>
          </ac:spMkLst>
        </pc:spChg>
        <pc:picChg chg="add mod ord">
          <ac:chgData name="Laman Panakhova" userId="adc4502f-7986-4345-99de-3556ab67ab06" providerId="ADAL" clId="{63721CAD-D62B-4D5E-B182-164D6210E668}" dt="2025-04-30T18:13:13.885" v="1883" actId="26606"/>
          <ac:picMkLst>
            <pc:docMk/>
            <pc:sldMk cId="3038496439" sldId="284"/>
            <ac:picMk id="17" creationId="{81B63BF3-706F-42B5-A647-C0E572F1D362}"/>
          </ac:picMkLst>
        </pc:picChg>
        <pc:picChg chg="add mod ord">
          <ac:chgData name="Laman Panakhova" userId="adc4502f-7986-4345-99de-3556ab67ab06" providerId="ADAL" clId="{63721CAD-D62B-4D5E-B182-164D6210E668}" dt="2025-04-30T18:13:13.885" v="1883" actId="26606"/>
          <ac:picMkLst>
            <pc:docMk/>
            <pc:sldMk cId="3038496439" sldId="284"/>
            <ac:picMk id="18" creationId="{93D8C96E-E22E-44AF-86C5-CE3E8888D9B7}"/>
          </ac:picMkLst>
        </pc:picChg>
        <pc:picChg chg="add mod">
          <ac:chgData name="Laman Panakhova" userId="adc4502f-7986-4345-99de-3556ab67ab06" providerId="ADAL" clId="{63721CAD-D62B-4D5E-B182-164D6210E668}" dt="2025-04-30T18:13:13.885" v="1883" actId="26606"/>
          <ac:picMkLst>
            <pc:docMk/>
            <pc:sldMk cId="3038496439" sldId="284"/>
            <ac:picMk id="19" creationId="{703BA269-8319-4393-8A04-F342A5E5EBA5}"/>
          </ac:picMkLst>
        </pc:picChg>
        <pc:picChg chg="del">
          <ac:chgData name="Laman Panakhova" userId="adc4502f-7986-4345-99de-3556ab67ab06" providerId="ADAL" clId="{63721CAD-D62B-4D5E-B182-164D6210E668}" dt="2025-04-30T18:09:53.506" v="1854" actId="478"/>
          <ac:picMkLst>
            <pc:docMk/>
            <pc:sldMk cId="3038496439" sldId="284"/>
            <ac:picMk id="20" creationId="{2F21885B-8D64-4C94-BC26-E513187CF85A}"/>
          </ac:picMkLst>
        </pc:picChg>
        <pc:picChg chg="del">
          <ac:chgData name="Laman Panakhova" userId="adc4502f-7986-4345-99de-3556ab67ab06" providerId="ADAL" clId="{63721CAD-D62B-4D5E-B182-164D6210E668}" dt="2025-04-30T18:09:42.861" v="1850" actId="478"/>
          <ac:picMkLst>
            <pc:docMk/>
            <pc:sldMk cId="3038496439" sldId="284"/>
            <ac:picMk id="21" creationId="{4C434F90-E6B6-4B35-948B-D83717F05932}"/>
          </ac:picMkLst>
        </pc:picChg>
        <pc:picChg chg="del">
          <ac:chgData name="Laman Panakhova" userId="adc4502f-7986-4345-99de-3556ab67ab06" providerId="ADAL" clId="{63721CAD-D62B-4D5E-B182-164D6210E668}" dt="2025-04-30T18:09:39.948" v="1848" actId="478"/>
          <ac:picMkLst>
            <pc:docMk/>
            <pc:sldMk cId="3038496439" sldId="284"/>
            <ac:picMk id="22" creationId="{5CED6D5D-B674-4D07-AE81-C7EAD43D06EA}"/>
          </ac:picMkLst>
        </pc:picChg>
        <pc:picChg chg="del">
          <ac:chgData name="Laman Panakhova" userId="adc4502f-7986-4345-99de-3556ab67ab06" providerId="ADAL" clId="{63721CAD-D62B-4D5E-B182-164D6210E668}" dt="2025-04-30T18:09:41.461" v="1849" actId="478"/>
          <ac:picMkLst>
            <pc:docMk/>
            <pc:sldMk cId="3038496439" sldId="284"/>
            <ac:picMk id="23" creationId="{5BF77B4B-9E71-4681-B4BB-3E210E133105}"/>
          </ac:picMkLst>
        </pc:picChg>
        <pc:picChg chg="add mod">
          <ac:chgData name="Laman Panakhova" userId="adc4502f-7986-4345-99de-3556ab67ab06" providerId="ADAL" clId="{63721CAD-D62B-4D5E-B182-164D6210E668}" dt="2025-04-30T18:13:13.885" v="1883" actId="26606"/>
          <ac:picMkLst>
            <pc:docMk/>
            <pc:sldMk cId="3038496439" sldId="284"/>
            <ac:picMk id="24" creationId="{B4B7CAA2-634B-466E-8E3C-FE04E220E865}"/>
          </ac:picMkLst>
        </pc:picChg>
        <pc:cxnChg chg="del">
          <ac:chgData name="Laman Panakhova" userId="adc4502f-7986-4345-99de-3556ab67ab06" providerId="ADAL" clId="{63721CAD-D62B-4D5E-B182-164D6210E668}" dt="2025-04-30T18:13:13.885" v="1883" actId="26606"/>
          <ac:cxnSpMkLst>
            <pc:docMk/>
            <pc:sldMk cId="3038496439" sldId="284"/>
            <ac:cxnSpMk id="85" creationId="{57B83563-43E0-4EAD-BC98-12CE3E59EAD6}"/>
          </ac:cxnSpMkLst>
        </pc:cxnChg>
        <pc:cxnChg chg="add">
          <ac:chgData name="Laman Panakhova" userId="adc4502f-7986-4345-99de-3556ab67ab06" providerId="ADAL" clId="{63721CAD-D62B-4D5E-B182-164D6210E668}" dt="2025-04-30T18:13:13.885" v="1883" actId="26606"/>
          <ac:cxnSpMkLst>
            <pc:docMk/>
            <pc:sldMk cId="3038496439" sldId="284"/>
            <ac:cxnSpMk id="108" creationId="{57B83563-43E0-4EAD-BC98-12CE3E59EAD6}"/>
          </ac:cxnSpMkLst>
        </pc:cxnChg>
      </pc:sldChg>
      <pc:sldChg chg="addSp delSp modSp add mod">
        <pc:chgData name="Laman Panakhova" userId="adc4502f-7986-4345-99de-3556ab67ab06" providerId="ADAL" clId="{63721CAD-D62B-4D5E-B182-164D6210E668}" dt="2025-04-30T18:13:36.224" v="1888" actId="27614"/>
        <pc:sldMkLst>
          <pc:docMk/>
          <pc:sldMk cId="3495724039" sldId="285"/>
        </pc:sldMkLst>
        <pc:spChg chg="del">
          <ac:chgData name="Laman Panakhova" userId="adc4502f-7986-4345-99de-3556ab67ab06" providerId="ADAL" clId="{63721CAD-D62B-4D5E-B182-164D6210E668}" dt="2025-04-30T18:13:30.532" v="1887" actId="26606"/>
          <ac:spMkLst>
            <pc:docMk/>
            <pc:sldMk cId="3495724039" sldId="285"/>
            <ac:spMk id="81" creationId="{9A1F6E07-9CA3-48C6-A40D-66F2F622A750}"/>
          </ac:spMkLst>
        </pc:spChg>
        <pc:spChg chg="del">
          <ac:chgData name="Laman Panakhova" userId="adc4502f-7986-4345-99de-3556ab67ab06" providerId="ADAL" clId="{63721CAD-D62B-4D5E-B182-164D6210E668}" dt="2025-04-30T18:13:30.532" v="1887" actId="26606"/>
          <ac:spMkLst>
            <pc:docMk/>
            <pc:sldMk cId="3495724039" sldId="285"/>
            <ac:spMk id="83" creationId="{23C4E25B-A10C-498F-B025-AD22219438DC}"/>
          </ac:spMkLst>
        </pc:spChg>
        <pc:spChg chg="del">
          <ac:chgData name="Laman Panakhova" userId="adc4502f-7986-4345-99de-3556ab67ab06" providerId="ADAL" clId="{63721CAD-D62B-4D5E-B182-164D6210E668}" dt="2025-04-30T18:13:30.532" v="1887" actId="26606"/>
          <ac:spMkLst>
            <pc:docMk/>
            <pc:sldMk cId="3495724039" sldId="285"/>
            <ac:spMk id="87" creationId="{1373AAD7-81EA-47A7-AAC5-4483BD5AEA14}"/>
          </ac:spMkLst>
        </pc:spChg>
        <pc:spChg chg="del">
          <ac:chgData name="Laman Panakhova" userId="adc4502f-7986-4345-99de-3556ab67ab06" providerId="ADAL" clId="{63721CAD-D62B-4D5E-B182-164D6210E668}" dt="2025-04-30T18:13:30.532" v="1887" actId="26606"/>
          <ac:spMkLst>
            <pc:docMk/>
            <pc:sldMk cId="3495724039" sldId="285"/>
            <ac:spMk id="89" creationId="{E967E4B3-CBDA-488E-AD0D-2A6B53914E61}"/>
          </ac:spMkLst>
        </pc:spChg>
        <pc:spChg chg="del">
          <ac:chgData name="Laman Panakhova" userId="adc4502f-7986-4345-99de-3556ab67ab06" providerId="ADAL" clId="{63721CAD-D62B-4D5E-B182-164D6210E668}" dt="2025-04-30T18:13:30.532" v="1887" actId="26606"/>
          <ac:spMkLst>
            <pc:docMk/>
            <pc:sldMk cId="3495724039" sldId="285"/>
            <ac:spMk id="91" creationId="{94570AE4-5A37-46FF-9A65-447A66C166DC}"/>
          </ac:spMkLst>
        </pc:spChg>
        <pc:spChg chg="del">
          <ac:chgData name="Laman Panakhova" userId="adc4502f-7986-4345-99de-3556ab67ab06" providerId="ADAL" clId="{63721CAD-D62B-4D5E-B182-164D6210E668}" dt="2025-04-30T18:13:30.532" v="1887" actId="26606"/>
          <ac:spMkLst>
            <pc:docMk/>
            <pc:sldMk cId="3495724039" sldId="285"/>
            <ac:spMk id="93" creationId="{A6232E62-40E6-4648-9364-BABB95DF503C}"/>
          </ac:spMkLst>
        </pc:spChg>
        <pc:spChg chg="del">
          <ac:chgData name="Laman Panakhova" userId="adc4502f-7986-4345-99de-3556ab67ab06" providerId="ADAL" clId="{63721CAD-D62B-4D5E-B182-164D6210E668}" dt="2025-04-30T18:13:30.532" v="1887" actId="26606"/>
          <ac:spMkLst>
            <pc:docMk/>
            <pc:sldMk cId="3495724039" sldId="285"/>
            <ac:spMk id="95" creationId="{8B121A02-F077-4A2F-B498-9721F3292E4C}"/>
          </ac:spMkLst>
        </pc:spChg>
        <pc:spChg chg="del">
          <ac:chgData name="Laman Panakhova" userId="adc4502f-7986-4345-99de-3556ab67ab06" providerId="ADAL" clId="{63721CAD-D62B-4D5E-B182-164D6210E668}" dt="2025-04-30T18:13:30.532" v="1887" actId="26606"/>
          <ac:spMkLst>
            <pc:docMk/>
            <pc:sldMk cId="3495724039" sldId="285"/>
            <ac:spMk id="97" creationId="{0BD2BE34-AB22-4CFE-BFB1-6ADCF71FA4A0}"/>
          </ac:spMkLst>
        </pc:spChg>
        <pc:spChg chg="del">
          <ac:chgData name="Laman Panakhova" userId="adc4502f-7986-4345-99de-3556ab67ab06" providerId="ADAL" clId="{63721CAD-D62B-4D5E-B182-164D6210E668}" dt="2025-04-30T18:13:30.532" v="1887" actId="26606"/>
          <ac:spMkLst>
            <pc:docMk/>
            <pc:sldMk cId="3495724039" sldId="285"/>
            <ac:spMk id="99" creationId="{EC02ECD7-89EA-49AC-8320-384E20BD422A}"/>
          </ac:spMkLst>
        </pc:spChg>
        <pc:spChg chg="add">
          <ac:chgData name="Laman Panakhova" userId="adc4502f-7986-4345-99de-3556ab67ab06" providerId="ADAL" clId="{63721CAD-D62B-4D5E-B182-164D6210E668}" dt="2025-04-30T18:13:30.532" v="1887" actId="26606"/>
          <ac:spMkLst>
            <pc:docMk/>
            <pc:sldMk cId="3495724039" sldId="285"/>
            <ac:spMk id="104" creationId="{9A1F6E07-9CA3-48C6-A40D-66F2F622A750}"/>
          </ac:spMkLst>
        </pc:spChg>
        <pc:spChg chg="add">
          <ac:chgData name="Laman Panakhova" userId="adc4502f-7986-4345-99de-3556ab67ab06" providerId="ADAL" clId="{63721CAD-D62B-4D5E-B182-164D6210E668}" dt="2025-04-30T18:13:30.532" v="1887" actId="26606"/>
          <ac:spMkLst>
            <pc:docMk/>
            <pc:sldMk cId="3495724039" sldId="285"/>
            <ac:spMk id="106" creationId="{23C4E25B-A10C-498F-B025-AD22219438DC}"/>
          </ac:spMkLst>
        </pc:spChg>
        <pc:spChg chg="add">
          <ac:chgData name="Laman Panakhova" userId="adc4502f-7986-4345-99de-3556ab67ab06" providerId="ADAL" clId="{63721CAD-D62B-4D5E-B182-164D6210E668}" dt="2025-04-30T18:13:30.532" v="1887" actId="26606"/>
          <ac:spMkLst>
            <pc:docMk/>
            <pc:sldMk cId="3495724039" sldId="285"/>
            <ac:spMk id="110" creationId="{1373AAD7-81EA-47A7-AAC5-4483BD5AEA14}"/>
          </ac:spMkLst>
        </pc:spChg>
        <pc:spChg chg="add">
          <ac:chgData name="Laman Panakhova" userId="adc4502f-7986-4345-99de-3556ab67ab06" providerId="ADAL" clId="{63721CAD-D62B-4D5E-B182-164D6210E668}" dt="2025-04-30T18:13:30.532" v="1887" actId="26606"/>
          <ac:spMkLst>
            <pc:docMk/>
            <pc:sldMk cId="3495724039" sldId="285"/>
            <ac:spMk id="112" creationId="{E967E4B3-CBDA-488E-AD0D-2A6B53914E61}"/>
          </ac:spMkLst>
        </pc:spChg>
        <pc:spChg chg="add">
          <ac:chgData name="Laman Panakhova" userId="adc4502f-7986-4345-99de-3556ab67ab06" providerId="ADAL" clId="{63721CAD-D62B-4D5E-B182-164D6210E668}" dt="2025-04-30T18:13:30.532" v="1887" actId="26606"/>
          <ac:spMkLst>
            <pc:docMk/>
            <pc:sldMk cId="3495724039" sldId="285"/>
            <ac:spMk id="114" creationId="{94570AE4-5A37-46FF-9A65-447A66C166DC}"/>
          </ac:spMkLst>
        </pc:spChg>
        <pc:spChg chg="add">
          <ac:chgData name="Laman Panakhova" userId="adc4502f-7986-4345-99de-3556ab67ab06" providerId="ADAL" clId="{63721CAD-D62B-4D5E-B182-164D6210E668}" dt="2025-04-30T18:13:30.532" v="1887" actId="26606"/>
          <ac:spMkLst>
            <pc:docMk/>
            <pc:sldMk cId="3495724039" sldId="285"/>
            <ac:spMk id="116" creationId="{A6232E62-40E6-4648-9364-BABB95DF503C}"/>
          </ac:spMkLst>
        </pc:spChg>
        <pc:spChg chg="add">
          <ac:chgData name="Laman Panakhova" userId="adc4502f-7986-4345-99de-3556ab67ab06" providerId="ADAL" clId="{63721CAD-D62B-4D5E-B182-164D6210E668}" dt="2025-04-30T18:13:30.532" v="1887" actId="26606"/>
          <ac:spMkLst>
            <pc:docMk/>
            <pc:sldMk cId="3495724039" sldId="285"/>
            <ac:spMk id="118" creationId="{8B121A02-F077-4A2F-B498-9721F3292E4C}"/>
          </ac:spMkLst>
        </pc:spChg>
        <pc:spChg chg="add">
          <ac:chgData name="Laman Panakhova" userId="adc4502f-7986-4345-99de-3556ab67ab06" providerId="ADAL" clId="{63721CAD-D62B-4D5E-B182-164D6210E668}" dt="2025-04-30T18:13:30.532" v="1887" actId="26606"/>
          <ac:spMkLst>
            <pc:docMk/>
            <pc:sldMk cId="3495724039" sldId="285"/>
            <ac:spMk id="120" creationId="{0BD2BE34-AB22-4CFE-BFB1-6ADCF71FA4A0}"/>
          </ac:spMkLst>
        </pc:spChg>
        <pc:spChg chg="add">
          <ac:chgData name="Laman Panakhova" userId="adc4502f-7986-4345-99de-3556ab67ab06" providerId="ADAL" clId="{63721CAD-D62B-4D5E-B182-164D6210E668}" dt="2025-04-30T18:13:30.532" v="1887" actId="26606"/>
          <ac:spMkLst>
            <pc:docMk/>
            <pc:sldMk cId="3495724039" sldId="285"/>
            <ac:spMk id="122" creationId="{EC02ECD7-89EA-49AC-8320-384E20BD422A}"/>
          </ac:spMkLst>
        </pc:spChg>
        <pc:picChg chg="add mod ord">
          <ac:chgData name="Laman Panakhova" userId="adc4502f-7986-4345-99de-3556ab67ab06" providerId="ADAL" clId="{63721CAD-D62B-4D5E-B182-164D6210E668}" dt="2025-04-30T18:13:36.224" v="1888" actId="27614"/>
          <ac:picMkLst>
            <pc:docMk/>
            <pc:sldMk cId="3495724039" sldId="285"/>
            <ac:picMk id="17" creationId="{5854BA0A-D8C2-4D83-A31A-9CD820D60ADD}"/>
          </ac:picMkLst>
        </pc:picChg>
        <pc:picChg chg="add mod">
          <ac:chgData name="Laman Panakhova" userId="adc4502f-7986-4345-99de-3556ab67ab06" providerId="ADAL" clId="{63721CAD-D62B-4D5E-B182-164D6210E668}" dt="2025-04-30T18:13:30.532" v="1887" actId="26606"/>
          <ac:picMkLst>
            <pc:docMk/>
            <pc:sldMk cId="3495724039" sldId="285"/>
            <ac:picMk id="18" creationId="{04CF0156-F133-4EEC-B9F4-BAE7B9469BB0}"/>
          </ac:picMkLst>
        </pc:picChg>
        <pc:picChg chg="add mod">
          <ac:chgData name="Laman Panakhova" userId="adc4502f-7986-4345-99de-3556ab67ab06" providerId="ADAL" clId="{63721CAD-D62B-4D5E-B182-164D6210E668}" dt="2025-04-30T18:13:30.532" v="1887" actId="26606"/>
          <ac:picMkLst>
            <pc:docMk/>
            <pc:sldMk cId="3495724039" sldId="285"/>
            <ac:picMk id="19" creationId="{69F17241-2B1C-4172-ADD2-D2E7AE4D278E}"/>
          </ac:picMkLst>
        </pc:picChg>
        <pc:picChg chg="ord">
          <ac:chgData name="Laman Panakhova" userId="adc4502f-7986-4345-99de-3556ab67ab06" providerId="ADAL" clId="{63721CAD-D62B-4D5E-B182-164D6210E668}" dt="2025-04-30T18:13:30.532" v="1887" actId="26606"/>
          <ac:picMkLst>
            <pc:docMk/>
            <pc:sldMk cId="3495724039" sldId="285"/>
            <ac:picMk id="20" creationId="{2F21885B-8D64-4C94-BC26-E513187CF85A}"/>
          </ac:picMkLst>
        </pc:picChg>
        <pc:picChg chg="del">
          <ac:chgData name="Laman Panakhova" userId="adc4502f-7986-4345-99de-3556ab67ab06" providerId="ADAL" clId="{63721CAD-D62B-4D5E-B182-164D6210E668}" dt="2025-04-30T18:09:46.039" v="1851" actId="478"/>
          <ac:picMkLst>
            <pc:docMk/>
            <pc:sldMk cId="3495724039" sldId="285"/>
            <ac:picMk id="21" creationId="{4C434F90-E6B6-4B35-948B-D83717F05932}"/>
          </ac:picMkLst>
        </pc:picChg>
        <pc:picChg chg="del">
          <ac:chgData name="Laman Panakhova" userId="adc4502f-7986-4345-99de-3556ab67ab06" providerId="ADAL" clId="{63721CAD-D62B-4D5E-B182-164D6210E668}" dt="2025-04-30T18:09:48.507" v="1852" actId="478"/>
          <ac:picMkLst>
            <pc:docMk/>
            <pc:sldMk cId="3495724039" sldId="285"/>
            <ac:picMk id="22" creationId="{5CED6D5D-B674-4D07-AE81-C7EAD43D06EA}"/>
          </ac:picMkLst>
        </pc:picChg>
        <pc:picChg chg="del">
          <ac:chgData name="Laman Panakhova" userId="adc4502f-7986-4345-99de-3556ab67ab06" providerId="ADAL" clId="{63721CAD-D62B-4D5E-B182-164D6210E668}" dt="2025-04-30T18:09:49.981" v="1853" actId="478"/>
          <ac:picMkLst>
            <pc:docMk/>
            <pc:sldMk cId="3495724039" sldId="285"/>
            <ac:picMk id="23" creationId="{5BF77B4B-9E71-4681-B4BB-3E210E133105}"/>
          </ac:picMkLst>
        </pc:picChg>
        <pc:cxnChg chg="del">
          <ac:chgData name="Laman Panakhova" userId="adc4502f-7986-4345-99de-3556ab67ab06" providerId="ADAL" clId="{63721CAD-D62B-4D5E-B182-164D6210E668}" dt="2025-04-30T18:13:30.532" v="1887" actId="26606"/>
          <ac:cxnSpMkLst>
            <pc:docMk/>
            <pc:sldMk cId="3495724039" sldId="285"/>
            <ac:cxnSpMk id="85" creationId="{57B83563-43E0-4EAD-BC98-12CE3E59EAD6}"/>
          </ac:cxnSpMkLst>
        </pc:cxnChg>
        <pc:cxnChg chg="add">
          <ac:chgData name="Laman Panakhova" userId="adc4502f-7986-4345-99de-3556ab67ab06" providerId="ADAL" clId="{63721CAD-D62B-4D5E-B182-164D6210E668}" dt="2025-04-30T18:13:30.532" v="1887" actId="26606"/>
          <ac:cxnSpMkLst>
            <pc:docMk/>
            <pc:sldMk cId="3495724039" sldId="285"/>
            <ac:cxnSpMk id="108" creationId="{57B83563-43E0-4EAD-BC98-12CE3E59EAD6}"/>
          </ac:cxnSpMkLst>
        </pc:cxnChg>
      </pc:sldChg>
    </pc:docChg>
  </pc:docChgLst>
  <pc:docChgLst>
    <pc:chgData name="Emil Mirzazada" userId="S::emirzazada12584@ada.edu.az::d240a73f-eb3f-4e70-9810-9a988961fcd2" providerId="AD" clId="Web-{22A54D92-CA17-5D30-4E28-0EB3EA52EA6B}"/>
    <pc:docChg chg="delSld">
      <pc:chgData name="Emil Mirzazada" userId="S::emirzazada12584@ada.edu.az::d240a73f-eb3f-4e70-9810-9a988961fcd2" providerId="AD" clId="Web-{22A54D92-CA17-5D30-4E28-0EB3EA52EA6B}" dt="2025-04-05T16:21:42.138" v="0"/>
      <pc:docMkLst>
        <pc:docMk/>
      </pc:docMkLst>
      <pc:sldChg chg="del">
        <pc:chgData name="Emil Mirzazada" userId="S::emirzazada12584@ada.edu.az::d240a73f-eb3f-4e70-9810-9a988961fcd2" providerId="AD" clId="Web-{22A54D92-CA17-5D30-4E28-0EB3EA52EA6B}" dt="2025-04-05T16:21:42.138" v="0"/>
        <pc:sldMkLst>
          <pc:docMk/>
          <pc:sldMk cId="633520096" sldId="275"/>
        </pc:sldMkLst>
      </pc:sldChg>
    </pc:docChg>
  </pc:docChgLst>
</pc:chgInfo>
</file>

<file path=ppt/diagrams/_rels/data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svg"/><Relationship Id="rId1" Type="http://schemas.openxmlformats.org/officeDocument/2006/relationships/image" Target="../media/image10.png"/><Relationship Id="rId4" Type="http://schemas.openxmlformats.org/officeDocument/2006/relationships/image" Target="../media/image13.svg"/></Relationships>
</file>

<file path=ppt/diagrams/_rels/drawing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svg"/><Relationship Id="rId1" Type="http://schemas.openxmlformats.org/officeDocument/2006/relationships/image" Target="../media/image10.png"/><Relationship Id="rId4" Type="http://schemas.openxmlformats.org/officeDocument/2006/relationships/image" Target="../media/image13.sv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0671664-EBE3-4A61-8AF8-62BCE935357A}" type="doc">
      <dgm:prSet loTypeId="urn:microsoft.com/office/officeart/2005/8/layout/vProcess5" loCatId="process" qsTypeId="urn:microsoft.com/office/officeart/2005/8/quickstyle/simple1" qsCatId="simple" csTypeId="urn:microsoft.com/office/officeart/2005/8/colors/colorful1" csCatId="colorful" phldr="1"/>
      <dgm:spPr/>
      <dgm:t>
        <a:bodyPr/>
        <a:lstStyle/>
        <a:p>
          <a:endParaRPr lang="en-US"/>
        </a:p>
      </dgm:t>
    </dgm:pt>
    <dgm:pt modelId="{C10AC8D1-9198-4786-B9A3-8FF1FFB938E0}">
      <dgm:prSet custT="1"/>
      <dgm:spPr/>
      <dgm:t>
        <a:bodyPr/>
        <a:lstStyle/>
        <a:p>
          <a:r>
            <a:rPr lang="en-US" sz="200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Understanding and analyzing these algorithms grant us with significant understandings into real-world operating systems like windows and Linux. For example, Linux kernel uses the completely fair scheduler (CFS), which incorporates principles from RR and PS. Windows OS employs a preemptive priority-based scheduling algorithm by using a multi-level feedback queue (MLFQ). Similarly, embedded systems often use FCFS or PS due to simplicity and resource constraints.</a:t>
          </a:r>
          <a:endParaRPr lang="en-US" sz="2000" b="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dgm:t>
    </dgm:pt>
    <dgm:pt modelId="{54FB717B-28FB-4FAF-8FE0-35A027043C4B}" type="parTrans" cxnId="{CC8FBBA0-708B-471D-85A1-3E1AB14DAFDD}">
      <dgm:prSet/>
      <dgm:spPr/>
      <dgm:t>
        <a:bodyPr/>
        <a:lstStyle/>
        <a:p>
          <a:endParaRPr lang="en-US"/>
        </a:p>
      </dgm:t>
    </dgm:pt>
    <dgm:pt modelId="{A9255178-B282-4B6B-A9AC-ADCA68AA4377}" type="sibTrans" cxnId="{CC8FBBA0-708B-471D-85A1-3E1AB14DAFDD}">
      <dgm:prSet/>
      <dgm:spPr/>
      <dgm:t>
        <a:bodyPr/>
        <a:lstStyle/>
        <a:p>
          <a:endParaRPr lang="en-US"/>
        </a:p>
      </dgm:t>
    </dgm:pt>
    <dgm:pt modelId="{8E73EA46-EDAA-42CC-9E90-3BE0022B91AF}">
      <dgm:prSet custT="1"/>
      <dgm:spPr/>
      <dgm:t>
        <a:bodyPr/>
        <a:lstStyle/>
        <a:p>
          <a:r>
            <a:rPr lang="en-US" sz="200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We intend to compare the performance based on average waiting time, turnaround time, and CPU utilization by implementing a simulation of the given CPU scheduling algorithms. Also, we try to visualize the sequential execution process through Gantt charts and demonstrate the impact of scheduling choices on process efficiency. Consequently, we provide a comparative analysis to determine the most efficient algorithm under various circumstances. </a:t>
          </a:r>
          <a:endParaRPr lang="en-US" sz="2000" b="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dgm:t>
    </dgm:pt>
    <dgm:pt modelId="{F7D2DBAC-2B49-4C72-B104-B27D512BD20E}" type="parTrans" cxnId="{7F3031FF-315F-4454-A5FB-187826E2C64D}">
      <dgm:prSet/>
      <dgm:spPr/>
      <dgm:t>
        <a:bodyPr/>
        <a:lstStyle/>
        <a:p>
          <a:endParaRPr lang="en-US"/>
        </a:p>
      </dgm:t>
    </dgm:pt>
    <dgm:pt modelId="{56CD0CE1-FF42-4950-A5BD-7DD437430CDB}" type="sibTrans" cxnId="{7F3031FF-315F-4454-A5FB-187826E2C64D}">
      <dgm:prSet/>
      <dgm:spPr/>
      <dgm:t>
        <a:bodyPr/>
        <a:lstStyle/>
        <a:p>
          <a:endParaRPr lang="en-US"/>
        </a:p>
      </dgm:t>
    </dgm:pt>
    <dgm:pt modelId="{8113751A-5278-4E66-A5AB-1185C429BAE2}" type="pres">
      <dgm:prSet presAssocID="{30671664-EBE3-4A61-8AF8-62BCE935357A}" presName="outerComposite" presStyleCnt="0">
        <dgm:presLayoutVars>
          <dgm:chMax val="5"/>
          <dgm:dir/>
          <dgm:resizeHandles val="exact"/>
        </dgm:presLayoutVars>
      </dgm:prSet>
      <dgm:spPr/>
    </dgm:pt>
    <dgm:pt modelId="{63DA96DB-D95E-46EE-8E1A-6A096D41BDF3}" type="pres">
      <dgm:prSet presAssocID="{30671664-EBE3-4A61-8AF8-62BCE935357A}" presName="dummyMaxCanvas" presStyleCnt="0">
        <dgm:presLayoutVars/>
      </dgm:prSet>
      <dgm:spPr/>
    </dgm:pt>
    <dgm:pt modelId="{A4954E2D-AFC6-4825-BBD5-BEB299D25B36}" type="pres">
      <dgm:prSet presAssocID="{30671664-EBE3-4A61-8AF8-62BCE935357A}" presName="TwoNodes_1" presStyleLbl="node1" presStyleIdx="0" presStyleCnt="2" custScaleX="102276" custScaleY="106334">
        <dgm:presLayoutVars>
          <dgm:bulletEnabled val="1"/>
        </dgm:presLayoutVars>
      </dgm:prSet>
      <dgm:spPr/>
    </dgm:pt>
    <dgm:pt modelId="{0EACDCFE-A000-45B6-9F72-A78154FF6475}" type="pres">
      <dgm:prSet presAssocID="{30671664-EBE3-4A61-8AF8-62BCE935357A}" presName="TwoNodes_2" presStyleLbl="node1" presStyleIdx="1" presStyleCnt="2" custScaleX="102869" custScaleY="111137">
        <dgm:presLayoutVars>
          <dgm:bulletEnabled val="1"/>
        </dgm:presLayoutVars>
      </dgm:prSet>
      <dgm:spPr/>
    </dgm:pt>
    <dgm:pt modelId="{A897BBB7-55C6-41CA-8BC8-DF4B81656EAD}" type="pres">
      <dgm:prSet presAssocID="{30671664-EBE3-4A61-8AF8-62BCE935357A}" presName="TwoConn_1-2" presStyleLbl="fgAccFollowNode1" presStyleIdx="0" presStyleCnt="1">
        <dgm:presLayoutVars>
          <dgm:bulletEnabled val="1"/>
        </dgm:presLayoutVars>
      </dgm:prSet>
      <dgm:spPr/>
    </dgm:pt>
    <dgm:pt modelId="{B6F28901-F624-4091-B44B-685CC3EBE156}" type="pres">
      <dgm:prSet presAssocID="{30671664-EBE3-4A61-8AF8-62BCE935357A}" presName="TwoNodes_1_text" presStyleLbl="node1" presStyleIdx="1" presStyleCnt="2">
        <dgm:presLayoutVars>
          <dgm:bulletEnabled val="1"/>
        </dgm:presLayoutVars>
      </dgm:prSet>
      <dgm:spPr/>
    </dgm:pt>
    <dgm:pt modelId="{149BC95B-4AFF-4326-9184-69E0B2C9982A}" type="pres">
      <dgm:prSet presAssocID="{30671664-EBE3-4A61-8AF8-62BCE935357A}" presName="TwoNodes_2_text" presStyleLbl="node1" presStyleIdx="1" presStyleCnt="2">
        <dgm:presLayoutVars>
          <dgm:bulletEnabled val="1"/>
        </dgm:presLayoutVars>
      </dgm:prSet>
      <dgm:spPr/>
    </dgm:pt>
  </dgm:ptLst>
  <dgm:cxnLst>
    <dgm:cxn modelId="{DCB38138-1442-4DF2-975E-F65D66B8B6F9}" type="presOf" srcId="{8E73EA46-EDAA-42CC-9E90-3BE0022B91AF}" destId="{149BC95B-4AFF-4326-9184-69E0B2C9982A}" srcOrd="1" destOrd="0" presId="urn:microsoft.com/office/officeart/2005/8/layout/vProcess5"/>
    <dgm:cxn modelId="{0373B75D-64DA-4CCF-9A75-37289F50930B}" type="presOf" srcId="{C10AC8D1-9198-4786-B9A3-8FF1FFB938E0}" destId="{B6F28901-F624-4091-B44B-685CC3EBE156}" srcOrd="1" destOrd="0" presId="urn:microsoft.com/office/officeart/2005/8/layout/vProcess5"/>
    <dgm:cxn modelId="{77195744-31E5-4771-B921-24E7960FDD22}" type="presOf" srcId="{8E73EA46-EDAA-42CC-9E90-3BE0022B91AF}" destId="{0EACDCFE-A000-45B6-9F72-A78154FF6475}" srcOrd="0" destOrd="0" presId="urn:microsoft.com/office/officeart/2005/8/layout/vProcess5"/>
    <dgm:cxn modelId="{5C779169-DE88-4483-8EF6-72F562084887}" type="presOf" srcId="{A9255178-B282-4B6B-A9AC-ADCA68AA4377}" destId="{A897BBB7-55C6-41CA-8BC8-DF4B81656EAD}" srcOrd="0" destOrd="0" presId="urn:microsoft.com/office/officeart/2005/8/layout/vProcess5"/>
    <dgm:cxn modelId="{8FB3C56D-447E-4F9A-B898-AC8E32BAFBA6}" type="presOf" srcId="{30671664-EBE3-4A61-8AF8-62BCE935357A}" destId="{8113751A-5278-4E66-A5AB-1185C429BAE2}" srcOrd="0" destOrd="0" presId="urn:microsoft.com/office/officeart/2005/8/layout/vProcess5"/>
    <dgm:cxn modelId="{59F94A5A-4ECB-4C5E-AFB3-FC86F794CFA9}" type="presOf" srcId="{C10AC8D1-9198-4786-B9A3-8FF1FFB938E0}" destId="{A4954E2D-AFC6-4825-BBD5-BEB299D25B36}" srcOrd="0" destOrd="0" presId="urn:microsoft.com/office/officeart/2005/8/layout/vProcess5"/>
    <dgm:cxn modelId="{CC8FBBA0-708B-471D-85A1-3E1AB14DAFDD}" srcId="{30671664-EBE3-4A61-8AF8-62BCE935357A}" destId="{C10AC8D1-9198-4786-B9A3-8FF1FFB938E0}" srcOrd="0" destOrd="0" parTransId="{54FB717B-28FB-4FAF-8FE0-35A027043C4B}" sibTransId="{A9255178-B282-4B6B-A9AC-ADCA68AA4377}"/>
    <dgm:cxn modelId="{7F3031FF-315F-4454-A5FB-187826E2C64D}" srcId="{30671664-EBE3-4A61-8AF8-62BCE935357A}" destId="{8E73EA46-EDAA-42CC-9E90-3BE0022B91AF}" srcOrd="1" destOrd="0" parTransId="{F7D2DBAC-2B49-4C72-B104-B27D512BD20E}" sibTransId="{56CD0CE1-FF42-4950-A5BD-7DD437430CDB}"/>
    <dgm:cxn modelId="{802C984D-2CA5-4170-BD43-374BE2B8AFBF}" type="presParOf" srcId="{8113751A-5278-4E66-A5AB-1185C429BAE2}" destId="{63DA96DB-D95E-46EE-8E1A-6A096D41BDF3}" srcOrd="0" destOrd="0" presId="urn:microsoft.com/office/officeart/2005/8/layout/vProcess5"/>
    <dgm:cxn modelId="{61FF4EB9-C44E-4A8D-A068-EB1F6F850703}" type="presParOf" srcId="{8113751A-5278-4E66-A5AB-1185C429BAE2}" destId="{A4954E2D-AFC6-4825-BBD5-BEB299D25B36}" srcOrd="1" destOrd="0" presId="urn:microsoft.com/office/officeart/2005/8/layout/vProcess5"/>
    <dgm:cxn modelId="{FB90DA80-423E-423D-B199-EDE884A78FBE}" type="presParOf" srcId="{8113751A-5278-4E66-A5AB-1185C429BAE2}" destId="{0EACDCFE-A000-45B6-9F72-A78154FF6475}" srcOrd="2" destOrd="0" presId="urn:microsoft.com/office/officeart/2005/8/layout/vProcess5"/>
    <dgm:cxn modelId="{1E2EB461-804B-44D6-8DCF-1FE9FDBBCD4B}" type="presParOf" srcId="{8113751A-5278-4E66-A5AB-1185C429BAE2}" destId="{A897BBB7-55C6-41CA-8BC8-DF4B81656EAD}" srcOrd="3" destOrd="0" presId="urn:microsoft.com/office/officeart/2005/8/layout/vProcess5"/>
    <dgm:cxn modelId="{FBCEEA43-4F51-45BF-9A4E-F27DDD19166F}" type="presParOf" srcId="{8113751A-5278-4E66-A5AB-1185C429BAE2}" destId="{B6F28901-F624-4091-B44B-685CC3EBE156}" srcOrd="4" destOrd="0" presId="urn:microsoft.com/office/officeart/2005/8/layout/vProcess5"/>
    <dgm:cxn modelId="{DEBC1307-7A36-4525-A068-81E600B2A77B}" type="presParOf" srcId="{8113751A-5278-4E66-A5AB-1185C429BAE2}" destId="{149BC95B-4AFF-4326-9184-69E0B2C9982A}" srcOrd="5"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E9CA653-E903-4266-8B96-AB3B9D0D7FB5}"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9A79AF2F-AE8C-4AFA-9F1E-36DE7F2ED1F7}">
      <dgm:prSet custT="1"/>
      <dgm:spPr/>
      <dgm:t>
        <a:bodyPr/>
        <a:lstStyle/>
        <a:p>
          <a:r>
            <a:rPr lang="en-US" sz="2000">
              <a:solidFill>
                <a:schemeClr val="tx1"/>
              </a:solidFill>
              <a:latin typeface="Times New Roman" panose="02020603050405020304" pitchFamily="18" charset="0"/>
              <a:cs typeface="Times New Roman" panose="02020603050405020304" pitchFamily="18" charset="0"/>
            </a:rPr>
            <a:t>As a last step of the project, we implemented and tested the scheduling algorithms First Come First Served (FCFS), Round Robin (RR), Shortest Job First (SJF), and Priority Scheduling (PS). </a:t>
          </a:r>
        </a:p>
      </dgm:t>
    </dgm:pt>
    <dgm:pt modelId="{DE29777C-F29F-4DAE-A283-CF68F0953A21}" type="parTrans" cxnId="{542F3BF6-A32E-4050-A16D-C1ED45B56348}">
      <dgm:prSet/>
      <dgm:spPr/>
      <dgm:t>
        <a:bodyPr/>
        <a:lstStyle/>
        <a:p>
          <a:endParaRPr lang="en-US"/>
        </a:p>
      </dgm:t>
    </dgm:pt>
    <dgm:pt modelId="{D556D892-F03C-48F6-88C0-7936F9C8070E}" type="sibTrans" cxnId="{542F3BF6-A32E-4050-A16D-C1ED45B56348}">
      <dgm:prSet/>
      <dgm:spPr/>
      <dgm:t>
        <a:bodyPr/>
        <a:lstStyle/>
        <a:p>
          <a:endParaRPr lang="en-US"/>
        </a:p>
      </dgm:t>
    </dgm:pt>
    <dgm:pt modelId="{153AAE9F-AB1E-413E-BDAB-9D4921B50917}">
      <dgm:prSet custT="1"/>
      <dgm:spPr/>
      <dgm:t>
        <a:bodyPr/>
        <a:lstStyle/>
        <a:p>
          <a:r>
            <a:rPr lang="en-US" sz="2000" dirty="0" err="1">
              <a:latin typeface="Times New Roman" panose="02020603050405020304" pitchFamily="18" charset="0"/>
              <a:cs typeface="Times New Roman" panose="02020603050405020304" pitchFamily="18" charset="0"/>
            </a:rPr>
            <a:t>Fianl</a:t>
          </a:r>
          <a:r>
            <a:rPr lang="en-US" sz="2000" dirty="0">
              <a:latin typeface="Times New Roman" panose="02020603050405020304" pitchFamily="18" charset="0"/>
              <a:cs typeface="Times New Roman" panose="02020603050405020304" pitchFamily="18" charset="0"/>
            </a:rPr>
            <a:t> results obtained:</a:t>
          </a:r>
        </a:p>
      </dgm:t>
    </dgm:pt>
    <dgm:pt modelId="{87A8D13D-093F-4722-B5BE-5969B26C99AF}" type="parTrans" cxnId="{85DD4035-0B75-41D3-BB7E-F80CBCCDE1D9}">
      <dgm:prSet/>
      <dgm:spPr/>
      <dgm:t>
        <a:bodyPr/>
        <a:lstStyle/>
        <a:p>
          <a:endParaRPr lang="en-US"/>
        </a:p>
      </dgm:t>
    </dgm:pt>
    <dgm:pt modelId="{43EAE87E-56A5-41C4-B0CA-23B76BEFB394}" type="sibTrans" cxnId="{85DD4035-0B75-41D3-BB7E-F80CBCCDE1D9}">
      <dgm:prSet/>
      <dgm:spPr/>
      <dgm:t>
        <a:bodyPr/>
        <a:lstStyle/>
        <a:p>
          <a:endParaRPr lang="en-US"/>
        </a:p>
      </dgm:t>
    </dgm:pt>
    <dgm:pt modelId="{8176C87A-689F-4807-A0C9-850B51EEDA6C}" type="pres">
      <dgm:prSet presAssocID="{2E9CA653-E903-4266-8B96-AB3B9D0D7FB5}" presName="root" presStyleCnt="0">
        <dgm:presLayoutVars>
          <dgm:dir/>
          <dgm:resizeHandles val="exact"/>
        </dgm:presLayoutVars>
      </dgm:prSet>
      <dgm:spPr/>
    </dgm:pt>
    <dgm:pt modelId="{E9429BD6-F99E-4915-8F4E-4F89177633C2}" type="pres">
      <dgm:prSet presAssocID="{9A79AF2F-AE8C-4AFA-9F1E-36DE7F2ED1F7}" presName="compNode" presStyleCnt="0"/>
      <dgm:spPr/>
    </dgm:pt>
    <dgm:pt modelId="{B8C807B9-E630-455C-A96E-300915930379}" type="pres">
      <dgm:prSet presAssocID="{9A79AF2F-AE8C-4AFA-9F1E-36DE7F2ED1F7}" presName="bgRect" presStyleLbl="bgShp" presStyleIdx="0" presStyleCnt="2"/>
      <dgm:spPr/>
    </dgm:pt>
    <dgm:pt modelId="{3AC21C3D-F601-4E64-8C9E-56B2FAF573E2}" type="pres">
      <dgm:prSet presAssocID="{9A79AF2F-AE8C-4AFA-9F1E-36DE7F2ED1F7}"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Flowchart"/>
        </a:ext>
      </dgm:extLst>
    </dgm:pt>
    <dgm:pt modelId="{1C0D14DC-702E-4DA3-828A-417C23CC354E}" type="pres">
      <dgm:prSet presAssocID="{9A79AF2F-AE8C-4AFA-9F1E-36DE7F2ED1F7}" presName="spaceRect" presStyleCnt="0"/>
      <dgm:spPr/>
    </dgm:pt>
    <dgm:pt modelId="{9A97E461-ED30-4368-A722-B6233BCDE878}" type="pres">
      <dgm:prSet presAssocID="{9A79AF2F-AE8C-4AFA-9F1E-36DE7F2ED1F7}" presName="parTx" presStyleLbl="revTx" presStyleIdx="0" presStyleCnt="2">
        <dgm:presLayoutVars>
          <dgm:chMax val="0"/>
          <dgm:chPref val="0"/>
        </dgm:presLayoutVars>
      </dgm:prSet>
      <dgm:spPr/>
    </dgm:pt>
    <dgm:pt modelId="{40C714B6-A110-4B37-B70B-39422CA08028}" type="pres">
      <dgm:prSet presAssocID="{D556D892-F03C-48F6-88C0-7936F9C8070E}" presName="sibTrans" presStyleCnt="0"/>
      <dgm:spPr/>
    </dgm:pt>
    <dgm:pt modelId="{BB84A291-4A94-40E8-B6E4-0EBF40EE3EA3}" type="pres">
      <dgm:prSet presAssocID="{153AAE9F-AB1E-413E-BDAB-9D4921B50917}" presName="compNode" presStyleCnt="0"/>
      <dgm:spPr/>
    </dgm:pt>
    <dgm:pt modelId="{6E7B0232-9F4E-4257-8189-56D0FE8D97B4}" type="pres">
      <dgm:prSet presAssocID="{153AAE9F-AB1E-413E-BDAB-9D4921B50917}" presName="bgRect" presStyleLbl="bgShp" presStyleIdx="1" presStyleCnt="2"/>
      <dgm:spPr/>
    </dgm:pt>
    <dgm:pt modelId="{579F4883-2FFA-4843-949A-71B6B0957F84}" type="pres">
      <dgm:prSet presAssocID="{153AAE9F-AB1E-413E-BDAB-9D4921B50917}"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est tubes"/>
        </a:ext>
      </dgm:extLst>
    </dgm:pt>
    <dgm:pt modelId="{9E7D0770-D3EB-45F2-B0FD-895F8A6342EC}" type="pres">
      <dgm:prSet presAssocID="{153AAE9F-AB1E-413E-BDAB-9D4921B50917}" presName="spaceRect" presStyleCnt="0"/>
      <dgm:spPr/>
    </dgm:pt>
    <dgm:pt modelId="{27F86EA9-A2C1-4E71-8195-E85539B4E279}" type="pres">
      <dgm:prSet presAssocID="{153AAE9F-AB1E-413E-BDAB-9D4921B50917}" presName="parTx" presStyleLbl="revTx" presStyleIdx="1" presStyleCnt="2">
        <dgm:presLayoutVars>
          <dgm:chMax val="0"/>
          <dgm:chPref val="0"/>
        </dgm:presLayoutVars>
      </dgm:prSet>
      <dgm:spPr/>
    </dgm:pt>
  </dgm:ptLst>
  <dgm:cxnLst>
    <dgm:cxn modelId="{85DD4035-0B75-41D3-BB7E-F80CBCCDE1D9}" srcId="{2E9CA653-E903-4266-8B96-AB3B9D0D7FB5}" destId="{153AAE9F-AB1E-413E-BDAB-9D4921B50917}" srcOrd="1" destOrd="0" parTransId="{87A8D13D-093F-4722-B5BE-5969B26C99AF}" sibTransId="{43EAE87E-56A5-41C4-B0CA-23B76BEFB394}"/>
    <dgm:cxn modelId="{1F4A169A-89E8-4683-86B0-30374E871765}" type="presOf" srcId="{9A79AF2F-AE8C-4AFA-9F1E-36DE7F2ED1F7}" destId="{9A97E461-ED30-4368-A722-B6233BCDE878}" srcOrd="0" destOrd="0" presId="urn:microsoft.com/office/officeart/2018/2/layout/IconVerticalSolidList"/>
    <dgm:cxn modelId="{755F38C6-DB47-4641-9E7B-C85F096946F0}" type="presOf" srcId="{2E9CA653-E903-4266-8B96-AB3B9D0D7FB5}" destId="{8176C87A-689F-4807-A0C9-850B51EEDA6C}" srcOrd="0" destOrd="0" presId="urn:microsoft.com/office/officeart/2018/2/layout/IconVerticalSolidList"/>
    <dgm:cxn modelId="{542F3BF6-A32E-4050-A16D-C1ED45B56348}" srcId="{2E9CA653-E903-4266-8B96-AB3B9D0D7FB5}" destId="{9A79AF2F-AE8C-4AFA-9F1E-36DE7F2ED1F7}" srcOrd="0" destOrd="0" parTransId="{DE29777C-F29F-4DAE-A283-CF68F0953A21}" sibTransId="{D556D892-F03C-48F6-88C0-7936F9C8070E}"/>
    <dgm:cxn modelId="{13D6BFFB-402C-4D36-A475-027D4AF502FF}" type="presOf" srcId="{153AAE9F-AB1E-413E-BDAB-9D4921B50917}" destId="{27F86EA9-A2C1-4E71-8195-E85539B4E279}" srcOrd="0" destOrd="0" presId="urn:microsoft.com/office/officeart/2018/2/layout/IconVerticalSolidList"/>
    <dgm:cxn modelId="{79EBCCF0-7629-4C02-8746-F7B32FD70DC2}" type="presParOf" srcId="{8176C87A-689F-4807-A0C9-850B51EEDA6C}" destId="{E9429BD6-F99E-4915-8F4E-4F89177633C2}" srcOrd="0" destOrd="0" presId="urn:microsoft.com/office/officeart/2018/2/layout/IconVerticalSolidList"/>
    <dgm:cxn modelId="{CEFC454C-2B87-45DC-95E4-5CE4284AFE38}" type="presParOf" srcId="{E9429BD6-F99E-4915-8F4E-4F89177633C2}" destId="{B8C807B9-E630-455C-A96E-300915930379}" srcOrd="0" destOrd="0" presId="urn:microsoft.com/office/officeart/2018/2/layout/IconVerticalSolidList"/>
    <dgm:cxn modelId="{051728B1-1653-4AAF-9A78-4341E22482F7}" type="presParOf" srcId="{E9429BD6-F99E-4915-8F4E-4F89177633C2}" destId="{3AC21C3D-F601-4E64-8C9E-56B2FAF573E2}" srcOrd="1" destOrd="0" presId="urn:microsoft.com/office/officeart/2018/2/layout/IconVerticalSolidList"/>
    <dgm:cxn modelId="{E98FBBE1-C98E-4DD8-9578-DF9D47124B64}" type="presParOf" srcId="{E9429BD6-F99E-4915-8F4E-4F89177633C2}" destId="{1C0D14DC-702E-4DA3-828A-417C23CC354E}" srcOrd="2" destOrd="0" presId="urn:microsoft.com/office/officeart/2018/2/layout/IconVerticalSolidList"/>
    <dgm:cxn modelId="{587C3BDF-356A-4309-B03D-D20FEDC0C137}" type="presParOf" srcId="{E9429BD6-F99E-4915-8F4E-4F89177633C2}" destId="{9A97E461-ED30-4368-A722-B6233BCDE878}" srcOrd="3" destOrd="0" presId="urn:microsoft.com/office/officeart/2018/2/layout/IconVerticalSolidList"/>
    <dgm:cxn modelId="{88F66588-42FA-4B8F-8E68-F8F23338BCA5}" type="presParOf" srcId="{8176C87A-689F-4807-A0C9-850B51EEDA6C}" destId="{40C714B6-A110-4B37-B70B-39422CA08028}" srcOrd="1" destOrd="0" presId="urn:microsoft.com/office/officeart/2018/2/layout/IconVerticalSolidList"/>
    <dgm:cxn modelId="{AB8C5DFD-5B92-486C-BF23-3EDD15211742}" type="presParOf" srcId="{8176C87A-689F-4807-A0C9-850B51EEDA6C}" destId="{BB84A291-4A94-40E8-B6E4-0EBF40EE3EA3}" srcOrd="2" destOrd="0" presId="urn:microsoft.com/office/officeart/2018/2/layout/IconVerticalSolidList"/>
    <dgm:cxn modelId="{BA4B17D4-F322-4581-BF4F-7630AA2E9AF0}" type="presParOf" srcId="{BB84A291-4A94-40E8-B6E4-0EBF40EE3EA3}" destId="{6E7B0232-9F4E-4257-8189-56D0FE8D97B4}" srcOrd="0" destOrd="0" presId="urn:microsoft.com/office/officeart/2018/2/layout/IconVerticalSolidList"/>
    <dgm:cxn modelId="{DBE83625-17FD-4DF3-90EC-E1D7179CB51D}" type="presParOf" srcId="{BB84A291-4A94-40E8-B6E4-0EBF40EE3EA3}" destId="{579F4883-2FFA-4843-949A-71B6B0957F84}" srcOrd="1" destOrd="0" presId="urn:microsoft.com/office/officeart/2018/2/layout/IconVerticalSolidList"/>
    <dgm:cxn modelId="{6E63F0A2-EDDE-423A-B74A-450925CA0642}" type="presParOf" srcId="{BB84A291-4A94-40E8-B6E4-0EBF40EE3EA3}" destId="{9E7D0770-D3EB-45F2-B0FD-895F8A6342EC}" srcOrd="2" destOrd="0" presId="urn:microsoft.com/office/officeart/2018/2/layout/IconVerticalSolidList"/>
    <dgm:cxn modelId="{72FC3442-60E8-4AAB-89D2-B7FB9D8C2AC7}" type="presParOf" srcId="{BB84A291-4A94-40E8-B6E4-0EBF40EE3EA3}" destId="{27F86EA9-A2C1-4E71-8195-E85539B4E279}"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954E2D-AFC6-4825-BBD5-BEB299D25B36}">
      <dsp:nvSpPr>
        <dsp:cNvPr id="0" name=""/>
        <dsp:cNvSpPr/>
      </dsp:nvSpPr>
      <dsp:spPr>
        <a:xfrm>
          <a:off x="-121460" y="-86969"/>
          <a:ext cx="9657942" cy="2117306"/>
        </a:xfrm>
        <a:prstGeom prst="roundRect">
          <a:avLst>
            <a:gd name="adj" fmla="val 10000"/>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Understanding and analyzing these algorithms grant us with significant understandings into real-world operating systems like windows and Linux. For example, Linux kernel uses the completely fair scheduler (CFS), which incorporates principles from RR and PS. Windows OS employs a preemptive priority-based scheduling algorithm by using a multi-level feedback queue (MLFQ). Similarly, embedded systems often use FCFS or PS due to simplicity and resource constraints.</a:t>
          </a:r>
          <a:endParaRPr lang="en-US" sz="2000" b="1" kern="120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dsp:txBody>
      <dsp:txXfrm>
        <a:off x="-59446" y="-24955"/>
        <a:ext cx="7548322" cy="1993278"/>
      </dsp:txXfrm>
    </dsp:sp>
    <dsp:sp modelId="{0EACDCFE-A000-45B6-9F72-A78154FF6475}">
      <dsp:nvSpPr>
        <dsp:cNvPr id="0" name=""/>
        <dsp:cNvSpPr/>
      </dsp:nvSpPr>
      <dsp:spPr>
        <a:xfrm>
          <a:off x="1516955" y="2298881"/>
          <a:ext cx="9713939" cy="2212942"/>
        </a:xfrm>
        <a:prstGeom prst="roundRect">
          <a:avLst>
            <a:gd name="adj" fmla="val 10000"/>
          </a:avLst>
        </a:prstGeom>
        <a:solidFill>
          <a:schemeClr val="accent3">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We intend to compare the performance based on average waiting time, turnaround time, and CPU utilization by implementing a simulation of the given CPU scheduling algorithms. Also, we try to visualize the sequential execution process through Gantt charts and demonstrate the impact of scheduling choices on process efficiency. Consequently, we provide a comparative analysis to determine the most efficient algorithm under various circumstances. </a:t>
          </a:r>
          <a:endParaRPr lang="en-US" sz="2000" b="0" kern="120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dsp:txBody>
      <dsp:txXfrm>
        <a:off x="1581770" y="2363696"/>
        <a:ext cx="6538681" cy="2083312"/>
      </dsp:txXfrm>
    </dsp:sp>
    <dsp:sp modelId="{A897BBB7-55C6-41CA-8BC8-DF4B81656EAD}">
      <dsp:nvSpPr>
        <dsp:cNvPr id="0" name=""/>
        <dsp:cNvSpPr/>
      </dsp:nvSpPr>
      <dsp:spPr>
        <a:xfrm>
          <a:off x="8134749" y="1541383"/>
          <a:ext cx="1294270" cy="1294270"/>
        </a:xfrm>
        <a:prstGeom prst="downArrow">
          <a:avLst>
            <a:gd name="adj1" fmla="val 55000"/>
            <a:gd name="adj2" fmla="val 45000"/>
          </a:avLst>
        </a:prstGeom>
        <a:solidFill>
          <a:schemeClr val="accent2">
            <a:tint val="40000"/>
            <a:alpha val="90000"/>
            <a:hueOff val="0"/>
            <a:satOff val="0"/>
            <a:lumOff val="0"/>
            <a:alphaOff val="0"/>
          </a:schemeClr>
        </a:solidFill>
        <a:ln w="15875"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8425960" y="1541383"/>
        <a:ext cx="711848" cy="97393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8C807B9-E630-455C-A96E-300915930379}">
      <dsp:nvSpPr>
        <dsp:cNvPr id="0" name=""/>
        <dsp:cNvSpPr/>
      </dsp:nvSpPr>
      <dsp:spPr>
        <a:xfrm>
          <a:off x="0" y="918110"/>
          <a:ext cx="6797675" cy="169497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AC21C3D-F601-4E64-8C9E-56B2FAF573E2}">
      <dsp:nvSpPr>
        <dsp:cNvPr id="0" name=""/>
        <dsp:cNvSpPr/>
      </dsp:nvSpPr>
      <dsp:spPr>
        <a:xfrm>
          <a:off x="512729" y="1299479"/>
          <a:ext cx="932235" cy="93223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A97E461-ED30-4368-A722-B6233BCDE878}">
      <dsp:nvSpPr>
        <dsp:cNvPr id="0" name=""/>
        <dsp:cNvSpPr/>
      </dsp:nvSpPr>
      <dsp:spPr>
        <a:xfrm>
          <a:off x="1957694" y="918110"/>
          <a:ext cx="4839980" cy="16949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9385" tIns="179385" rIns="179385" bIns="179385" numCol="1" spcCol="1270" anchor="ctr" anchorCtr="0">
          <a:noAutofit/>
        </a:bodyPr>
        <a:lstStyle/>
        <a:p>
          <a:pPr marL="0" lvl="0" indent="0" algn="l" defTabSz="889000">
            <a:lnSpc>
              <a:spcPct val="90000"/>
            </a:lnSpc>
            <a:spcBef>
              <a:spcPct val="0"/>
            </a:spcBef>
            <a:spcAft>
              <a:spcPct val="35000"/>
            </a:spcAft>
            <a:buNone/>
          </a:pPr>
          <a:r>
            <a:rPr lang="en-US" sz="2000" kern="1200">
              <a:solidFill>
                <a:schemeClr val="tx1"/>
              </a:solidFill>
              <a:latin typeface="Times New Roman" panose="02020603050405020304" pitchFamily="18" charset="0"/>
              <a:cs typeface="Times New Roman" panose="02020603050405020304" pitchFamily="18" charset="0"/>
            </a:rPr>
            <a:t>As a last step of the project, we implemented and tested the scheduling algorithms First Come First Served (FCFS), Round Robin (RR), Shortest Job First (SJF), and Priority Scheduling (PS). </a:t>
          </a:r>
        </a:p>
      </dsp:txBody>
      <dsp:txXfrm>
        <a:off x="1957694" y="918110"/>
        <a:ext cx="4839980" cy="1694973"/>
      </dsp:txXfrm>
    </dsp:sp>
    <dsp:sp modelId="{6E7B0232-9F4E-4257-8189-56D0FE8D97B4}">
      <dsp:nvSpPr>
        <dsp:cNvPr id="0" name=""/>
        <dsp:cNvSpPr/>
      </dsp:nvSpPr>
      <dsp:spPr>
        <a:xfrm>
          <a:off x="0" y="3036827"/>
          <a:ext cx="6797675" cy="169497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79F4883-2FFA-4843-949A-71B6B0957F84}">
      <dsp:nvSpPr>
        <dsp:cNvPr id="0" name=""/>
        <dsp:cNvSpPr/>
      </dsp:nvSpPr>
      <dsp:spPr>
        <a:xfrm>
          <a:off x="512729" y="3418196"/>
          <a:ext cx="932235" cy="93223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7F86EA9-A2C1-4E71-8195-E85539B4E279}">
      <dsp:nvSpPr>
        <dsp:cNvPr id="0" name=""/>
        <dsp:cNvSpPr/>
      </dsp:nvSpPr>
      <dsp:spPr>
        <a:xfrm>
          <a:off x="1957694" y="3036827"/>
          <a:ext cx="4839980" cy="16949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9385" tIns="179385" rIns="179385" bIns="179385" numCol="1" spcCol="1270" anchor="ctr" anchorCtr="0">
          <a:noAutofit/>
        </a:bodyPr>
        <a:lstStyle/>
        <a:p>
          <a:pPr marL="0" lvl="0" indent="0" algn="l" defTabSz="889000">
            <a:lnSpc>
              <a:spcPct val="90000"/>
            </a:lnSpc>
            <a:spcBef>
              <a:spcPct val="0"/>
            </a:spcBef>
            <a:spcAft>
              <a:spcPct val="35000"/>
            </a:spcAft>
            <a:buNone/>
          </a:pPr>
          <a:r>
            <a:rPr lang="en-US" sz="2000" kern="1200" dirty="0" err="1">
              <a:latin typeface="Times New Roman" panose="02020603050405020304" pitchFamily="18" charset="0"/>
              <a:cs typeface="Times New Roman" panose="02020603050405020304" pitchFamily="18" charset="0"/>
            </a:rPr>
            <a:t>Fianl</a:t>
          </a:r>
          <a:r>
            <a:rPr lang="en-US" sz="2000" kern="1200" dirty="0">
              <a:latin typeface="Times New Roman" panose="02020603050405020304" pitchFamily="18" charset="0"/>
              <a:cs typeface="Times New Roman" panose="02020603050405020304" pitchFamily="18" charset="0"/>
            </a:rPr>
            <a:t> results obtained:</a:t>
          </a:r>
        </a:p>
      </dsp:txBody>
      <dsp:txXfrm>
        <a:off x="1957694" y="3036827"/>
        <a:ext cx="4839980" cy="1694973"/>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p>
        </p:txBody>
      </p:sp>
      <p:sp>
        <p:nvSpPr>
          <p:cNvPr id="4" name="Date Placeholder 3"/>
          <p:cNvSpPr>
            <a:spLocks noGrp="1"/>
          </p:cNvSpPr>
          <p:nvPr>
            <p:ph type="dt" sz="half" idx="10"/>
          </p:nvPr>
        </p:nvSpPr>
        <p:spPr/>
        <p:txBody>
          <a:bodyPr/>
          <a:lstStyle/>
          <a:p>
            <a:fld id="{F44D4377-3A47-426E-B5D5-5A71A229DDC0}" type="datetimeFigureOut">
              <a:rPr lang="en-US" smtClean="0"/>
              <a:t>4/30/2025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99B4730-931A-4A6D-9077-75D0FEC7881D}"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627530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44D4377-3A47-426E-B5D5-5A71A229DDC0}" type="datetimeFigureOut">
              <a:rPr lang="en-US" smtClean="0"/>
              <a:t>4/30/2025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99B4730-931A-4A6D-9077-75D0FEC7881D}" type="slidenum">
              <a:rPr lang="en-US" smtClean="0"/>
              <a:t>‹#›</a:t>
            </a:fld>
            <a:endParaRPr lang="en-US"/>
          </a:p>
        </p:txBody>
      </p:sp>
    </p:spTree>
    <p:extLst>
      <p:ext uri="{BB962C8B-B14F-4D97-AF65-F5344CB8AC3E}">
        <p14:creationId xmlns:p14="http://schemas.microsoft.com/office/powerpoint/2010/main" val="41722944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44D4377-3A47-426E-B5D5-5A71A229DDC0}" type="datetimeFigureOut">
              <a:rPr lang="en-US" smtClean="0"/>
              <a:t>4/30/2025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99B4730-931A-4A6D-9077-75D0FEC7881D}" type="slidenum">
              <a:rPr lang="en-US" smtClean="0"/>
              <a:t>‹#›</a:t>
            </a:fld>
            <a:endParaRPr lang="en-US"/>
          </a:p>
        </p:txBody>
      </p:sp>
    </p:spTree>
    <p:extLst>
      <p:ext uri="{BB962C8B-B14F-4D97-AF65-F5344CB8AC3E}">
        <p14:creationId xmlns:p14="http://schemas.microsoft.com/office/powerpoint/2010/main" val="16419803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44D4377-3A47-426E-B5D5-5A71A229DDC0}" type="datetimeFigureOut">
              <a:rPr lang="en-US" smtClean="0"/>
              <a:t>4/30/2025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99B4730-931A-4A6D-9077-75D0FEC7881D}" type="slidenum">
              <a:rPr lang="en-US" smtClean="0"/>
              <a:t>‹#›</a:t>
            </a:fld>
            <a:endParaRPr lang="en-US"/>
          </a:p>
        </p:txBody>
      </p:sp>
    </p:spTree>
    <p:extLst>
      <p:ext uri="{BB962C8B-B14F-4D97-AF65-F5344CB8AC3E}">
        <p14:creationId xmlns:p14="http://schemas.microsoft.com/office/powerpoint/2010/main" val="40711534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44D4377-3A47-426E-B5D5-5A71A229DDC0}" type="datetimeFigureOut">
              <a:rPr lang="en-US" smtClean="0"/>
              <a:t>4/30/2025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99B4730-931A-4A6D-9077-75D0FEC7881D}"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932256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p>
        </p:txBody>
      </p:sp>
      <p:sp>
        <p:nvSpPr>
          <p:cNvPr id="3" name="Content Placeholder 2"/>
          <p:cNvSpPr>
            <a:spLocks noGrp="1"/>
          </p:cNvSpPr>
          <p:nvPr>
            <p:ph sz="half" idx="1"/>
          </p:nvPr>
        </p:nvSpPr>
        <p:spPr>
          <a:xfrm>
            <a:off x="1097278"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F44D4377-3A47-426E-B5D5-5A71A229DDC0}" type="datetimeFigureOut">
              <a:rPr lang="en-US" smtClean="0"/>
              <a:t>4/30/2025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99B4730-931A-4A6D-9077-75D0FEC7881D}" type="slidenum">
              <a:rPr lang="en-US" smtClean="0"/>
              <a:t>‹#›</a:t>
            </a:fld>
            <a:endParaRPr lang="en-US"/>
          </a:p>
        </p:txBody>
      </p:sp>
    </p:spTree>
    <p:extLst>
      <p:ext uri="{BB962C8B-B14F-4D97-AF65-F5344CB8AC3E}">
        <p14:creationId xmlns:p14="http://schemas.microsoft.com/office/powerpoint/2010/main" val="25148541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F44D4377-3A47-426E-B5D5-5A71A229DDC0}" type="datetimeFigureOut">
              <a:rPr lang="en-US" smtClean="0"/>
              <a:t>4/30/2025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99B4730-931A-4A6D-9077-75D0FEC7881D}" type="slidenum">
              <a:rPr lang="en-US" smtClean="0"/>
              <a:t>‹#›</a:t>
            </a:fld>
            <a:endParaRPr lang="en-US"/>
          </a:p>
        </p:txBody>
      </p:sp>
    </p:spTree>
    <p:extLst>
      <p:ext uri="{BB962C8B-B14F-4D97-AF65-F5344CB8AC3E}">
        <p14:creationId xmlns:p14="http://schemas.microsoft.com/office/powerpoint/2010/main" val="9295286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F44D4377-3A47-426E-B5D5-5A71A229DDC0}" type="datetimeFigureOut">
              <a:rPr lang="en-US" smtClean="0"/>
              <a:t>4/30/2025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99B4730-931A-4A6D-9077-75D0FEC7881D}" type="slidenum">
              <a:rPr lang="en-US" smtClean="0"/>
              <a:t>‹#›</a:t>
            </a:fld>
            <a:endParaRPr lang="en-US"/>
          </a:p>
        </p:txBody>
      </p:sp>
    </p:spTree>
    <p:extLst>
      <p:ext uri="{BB962C8B-B14F-4D97-AF65-F5344CB8AC3E}">
        <p14:creationId xmlns:p14="http://schemas.microsoft.com/office/powerpoint/2010/main" val="12888496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F44D4377-3A47-426E-B5D5-5A71A229DDC0}" type="datetimeFigureOut">
              <a:rPr lang="en-US" smtClean="0"/>
              <a:t>4/30/2025</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C99B4730-931A-4A6D-9077-75D0FEC7881D}" type="slidenum">
              <a:rPr lang="en-US" smtClean="0"/>
              <a:t>‹#›</a:t>
            </a:fld>
            <a:endParaRPr lang="en-US"/>
          </a:p>
        </p:txBody>
      </p:sp>
    </p:spTree>
    <p:extLst>
      <p:ext uri="{BB962C8B-B14F-4D97-AF65-F5344CB8AC3E}">
        <p14:creationId xmlns:p14="http://schemas.microsoft.com/office/powerpoint/2010/main" val="34725884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F44D4377-3A47-426E-B5D5-5A71A229DDC0}" type="datetimeFigureOut">
              <a:rPr lang="en-US" smtClean="0"/>
              <a:t>4/30/2025</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C99B4730-931A-4A6D-9077-75D0FEC7881D}" type="slidenum">
              <a:rPr lang="en-US" smtClean="0"/>
              <a:t>‹#›</a:t>
            </a:fld>
            <a:endParaRPr lang="en-US"/>
          </a:p>
        </p:txBody>
      </p:sp>
    </p:spTree>
    <p:extLst>
      <p:ext uri="{BB962C8B-B14F-4D97-AF65-F5344CB8AC3E}">
        <p14:creationId xmlns:p14="http://schemas.microsoft.com/office/powerpoint/2010/main" val="16977176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lIns="91440" tIns="0" rIns="91440" bIns="0" anchor="b">
            <a:noAutofit/>
          </a:bodyPr>
          <a:lstStyle>
            <a:lvl1pPr>
              <a:defRPr sz="3600" b="0">
                <a:solidFill>
                  <a:srgbClr val="FFFFFF"/>
                </a:solidFill>
              </a:defRPr>
            </a:lvl1pPr>
          </a:lstStyle>
          <a:p>
            <a:r>
              <a:rPr lang="en-US"/>
              <a:t>Click to edit Master title style</a:t>
            </a:r>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44D4377-3A47-426E-B5D5-5A71A229DDC0}" type="datetimeFigureOut">
              <a:rPr lang="en-US" smtClean="0"/>
              <a:t>4/30/2025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99B4730-931A-4A6D-9077-75D0FEC7881D}" type="slidenum">
              <a:rPr lang="en-US" smtClean="0"/>
              <a:t>‹#›</a:t>
            </a:fld>
            <a:endParaRPr lang="en-US"/>
          </a:p>
        </p:txBody>
      </p:sp>
    </p:spTree>
    <p:extLst>
      <p:ext uri="{BB962C8B-B14F-4D97-AF65-F5344CB8AC3E}">
        <p14:creationId xmlns:p14="http://schemas.microsoft.com/office/powerpoint/2010/main" val="33179755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F44D4377-3A47-426E-B5D5-5A71A229DDC0}" type="datetimeFigureOut">
              <a:rPr lang="en-US" smtClean="0"/>
              <a:t>4/30/2025</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C99B4730-931A-4A6D-9077-75D0FEC7881D}"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18338876"/>
      </p:ext>
    </p:extLst>
  </p:cSld>
  <p:clrMap bg1="lt1" tx1="dk1" bg2="lt2" tx2="dk2" accent1="accent1" accent2="accent2" accent3="accent3" accent4="accent4" accent5="accent5" accent6="accent6" hlink="hlink" folHlink="folHlink"/>
  <p:sldLayoutIdLst>
    <p:sldLayoutId id="2147483835" r:id="rId1"/>
    <p:sldLayoutId id="2147483836" r:id="rId2"/>
    <p:sldLayoutId id="2147483837" r:id="rId3"/>
    <p:sldLayoutId id="2147483838" r:id="rId4"/>
    <p:sldLayoutId id="2147483839" r:id="rId5"/>
    <p:sldLayoutId id="2147483840" r:id="rId6"/>
    <p:sldLayoutId id="2147483841" r:id="rId7"/>
    <p:sldLayoutId id="2147483842" r:id="rId8"/>
    <p:sldLayoutId id="2147483843" r:id="rId9"/>
    <p:sldLayoutId id="2147483844" r:id="rId10"/>
    <p:sldLayoutId id="2147483845"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8.png"/><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1.png"/><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4.png"/><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7.png"/><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1.gif"/><Relationship Id="rId2" Type="http://schemas.openxmlformats.org/officeDocument/2006/relationships/image" Target="../media/image40.gi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6863D6-00F3-4956-838A-F4B1FD3415E8}"/>
              </a:ext>
            </a:extLst>
          </p:cNvPr>
          <p:cNvSpPr>
            <a:spLocks noGrp="1"/>
          </p:cNvSpPr>
          <p:nvPr>
            <p:ph type="ctrTitle"/>
          </p:nvPr>
        </p:nvSpPr>
        <p:spPr>
          <a:xfrm>
            <a:off x="7126014" y="165921"/>
            <a:ext cx="4960882" cy="2235275"/>
          </a:xfrm>
        </p:spPr>
        <p:txBody>
          <a:bodyPr>
            <a:noAutofit/>
          </a:bodyPr>
          <a:lstStyle/>
          <a:p>
            <a:pPr algn="ctr"/>
            <a:r>
              <a:rPr lang="en-US" sz="2800" b="1">
                <a:solidFill>
                  <a:schemeClr val="tx1"/>
                </a:solidFill>
                <a:latin typeface="Times New Roman" panose="02020603050405020304" pitchFamily="18" charset="0"/>
                <a:cs typeface="Times New Roman" panose="02020603050405020304" pitchFamily="18" charset="0"/>
              </a:rPr>
              <a:t>School of IT and Engineering</a:t>
            </a:r>
            <a:br>
              <a:rPr lang="en-US" sz="2800" b="1">
                <a:solidFill>
                  <a:schemeClr val="tx1"/>
                </a:solidFill>
                <a:latin typeface="Times New Roman" panose="02020603050405020304" pitchFamily="18" charset="0"/>
                <a:cs typeface="Times New Roman" panose="02020603050405020304" pitchFamily="18" charset="0"/>
              </a:rPr>
            </a:br>
            <a:r>
              <a:rPr lang="en-US" sz="2800" b="1">
                <a:solidFill>
                  <a:schemeClr val="tx1"/>
                </a:solidFill>
                <a:latin typeface="Times New Roman" panose="02020603050405020304" pitchFamily="18" charset="0"/>
                <a:cs typeface="Times New Roman" panose="02020603050405020304" pitchFamily="18" charset="0"/>
              </a:rPr>
              <a:t>CSCI3510 Principles of Operating System </a:t>
            </a:r>
            <a:br>
              <a:rPr lang="en-US" sz="2800" b="1">
                <a:solidFill>
                  <a:schemeClr val="tx1"/>
                </a:solidFill>
                <a:latin typeface="Times New Roman" panose="02020603050405020304" pitchFamily="18" charset="0"/>
                <a:cs typeface="Times New Roman" panose="02020603050405020304" pitchFamily="18" charset="0"/>
              </a:rPr>
            </a:br>
            <a:r>
              <a:rPr lang="en-US" sz="2800" b="1">
                <a:solidFill>
                  <a:schemeClr val="tx1"/>
                </a:solidFill>
                <a:latin typeface="Times New Roman" panose="02020603050405020304" pitchFamily="18" charset="0"/>
                <a:cs typeface="Times New Roman" panose="02020603050405020304" pitchFamily="18" charset="0"/>
              </a:rPr>
              <a:t>Spring 2025</a:t>
            </a:r>
            <a:br>
              <a:rPr lang="en-US" sz="2800" b="1">
                <a:solidFill>
                  <a:schemeClr val="tx1"/>
                </a:solidFill>
                <a:latin typeface="Times New Roman" panose="02020603050405020304" pitchFamily="18" charset="0"/>
                <a:cs typeface="Times New Roman" panose="02020603050405020304" pitchFamily="18" charset="0"/>
              </a:rPr>
            </a:br>
            <a:endParaRPr lang="en-US" sz="2800">
              <a:solidFill>
                <a:schemeClr val="tx1"/>
              </a:solidFill>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5E1964A8-08A1-422C-B069-B30E96835D7A}"/>
              </a:ext>
            </a:extLst>
          </p:cNvPr>
          <p:cNvSpPr>
            <a:spLocks noGrp="1"/>
          </p:cNvSpPr>
          <p:nvPr>
            <p:ph type="subTitle" idx="1"/>
          </p:nvPr>
        </p:nvSpPr>
        <p:spPr>
          <a:xfrm>
            <a:off x="1331278" y="3161480"/>
            <a:ext cx="10058400" cy="1143000"/>
          </a:xfrm>
        </p:spPr>
        <p:txBody>
          <a:bodyPr vert="horz" lIns="91440" tIns="45720" rIns="91440" bIns="45720" rtlCol="0" anchor="t">
            <a:normAutofit/>
          </a:bodyPr>
          <a:lstStyle/>
          <a:p>
            <a:r>
              <a:rPr lang="en-US" sz="2800" b="1">
                <a:solidFill>
                  <a:schemeClr val="tx1"/>
                </a:solidFill>
                <a:latin typeface="Times New Roman" panose="02020603050405020304" pitchFamily="18" charset="0"/>
                <a:cs typeface="Times New Roman" panose="02020603050405020304" pitchFamily="18" charset="0"/>
              </a:rPr>
              <a:t>	  CPU Scheduling Simulation</a:t>
            </a:r>
            <a:endParaRPr lang="en-US">
              <a:ea typeface="Calibri Light" panose="020F0302020204030204"/>
              <a:cs typeface="Calibri Light" panose="020F0302020204030204"/>
            </a:endParaRPr>
          </a:p>
          <a:p>
            <a:r>
              <a:rPr lang="en-US" sz="2000">
                <a:solidFill>
                  <a:schemeClr val="tx1"/>
                </a:solidFill>
              </a:rPr>
              <a:t>				</a:t>
            </a:r>
            <a:r>
              <a:rPr lang="en-US" sz="2000" b="1" i="1">
                <a:solidFill>
                  <a:schemeClr val="tx1"/>
                </a:solidFill>
                <a:latin typeface="Times New Roman"/>
                <a:cs typeface="Times New Roman"/>
              </a:rPr>
              <a:t>Group 3</a:t>
            </a:r>
          </a:p>
          <a:p>
            <a:endParaRPr lang="en-US" b="1" i="1">
              <a:solidFill>
                <a:schemeClr val="tx1"/>
              </a:solidFill>
              <a:latin typeface="Times New Roman" panose="02020603050405020304" pitchFamily="18" charset="0"/>
              <a:cs typeface="Times New Roman" panose="02020603050405020304" pitchFamily="18" charset="0"/>
            </a:endParaRPr>
          </a:p>
          <a:p>
            <a:endParaRPr lang="en-US">
              <a:solidFill>
                <a:schemeClr val="tx1"/>
              </a:solidFill>
              <a:ea typeface="Calibri Light" panose="020F0302020204030204"/>
              <a:cs typeface="Calibri Light" panose="020F0302020204030204"/>
            </a:endParaRPr>
          </a:p>
        </p:txBody>
      </p:sp>
      <p:sp>
        <p:nvSpPr>
          <p:cNvPr id="6" name="Subtitle 2">
            <a:extLst>
              <a:ext uri="{FF2B5EF4-FFF2-40B4-BE49-F238E27FC236}">
                <a16:creationId xmlns:a16="http://schemas.microsoft.com/office/drawing/2014/main" id="{DC278343-8512-49EB-B26F-F4D9390E37A4}"/>
              </a:ext>
            </a:extLst>
          </p:cNvPr>
          <p:cNvSpPr txBox="1">
            <a:spLocks/>
          </p:cNvSpPr>
          <p:nvPr/>
        </p:nvSpPr>
        <p:spPr>
          <a:xfrm>
            <a:off x="3174123" y="4493264"/>
            <a:ext cx="5246381" cy="1143000"/>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None/>
              <a:defRPr sz="2400" kern="1200" cap="all" spc="200" baseline="0">
                <a:solidFill>
                  <a:schemeClr val="tx2"/>
                </a:solidFill>
                <a:latin typeface="+mj-lt"/>
                <a:ea typeface="+mn-ea"/>
                <a:cs typeface="+mn-cs"/>
              </a:defRPr>
            </a:lvl1pPr>
            <a:lvl2pPr marL="457200" indent="0" algn="ctr" defTabSz="914400" rtl="0" eaLnBrk="1" latinLnBrk="0" hangingPunct="1">
              <a:lnSpc>
                <a:spcPct val="90000"/>
              </a:lnSpc>
              <a:spcBef>
                <a:spcPts val="200"/>
              </a:spcBef>
              <a:spcAft>
                <a:spcPts val="400"/>
              </a:spcAft>
              <a:buClr>
                <a:schemeClr val="accent1"/>
              </a:buClr>
              <a:buFont typeface="Calibri" pitchFamily="34" charset="0"/>
              <a:buNone/>
              <a:defRPr sz="2400" kern="1200">
                <a:solidFill>
                  <a:schemeClr val="tx1">
                    <a:lumMod val="75000"/>
                    <a:lumOff val="25000"/>
                  </a:schemeClr>
                </a:solidFill>
                <a:latin typeface="+mn-lt"/>
                <a:ea typeface="+mn-ea"/>
                <a:cs typeface="+mn-cs"/>
              </a:defRPr>
            </a:lvl2pPr>
            <a:lvl3pPr marL="914400" indent="0" algn="ctr" defTabSz="914400" rtl="0" eaLnBrk="1" latinLnBrk="0" hangingPunct="1">
              <a:lnSpc>
                <a:spcPct val="90000"/>
              </a:lnSpc>
              <a:spcBef>
                <a:spcPts val="200"/>
              </a:spcBef>
              <a:spcAft>
                <a:spcPts val="400"/>
              </a:spcAft>
              <a:buClr>
                <a:schemeClr val="accent1"/>
              </a:buClr>
              <a:buFont typeface="Calibri" pitchFamily="34" charset="0"/>
              <a:buNone/>
              <a:defRPr sz="2400" kern="1200">
                <a:solidFill>
                  <a:schemeClr val="tx1">
                    <a:lumMod val="75000"/>
                    <a:lumOff val="25000"/>
                  </a:schemeClr>
                </a:solidFill>
                <a:latin typeface="+mn-lt"/>
                <a:ea typeface="+mn-ea"/>
                <a:cs typeface="+mn-cs"/>
              </a:defRPr>
            </a:lvl3pPr>
            <a:lvl4pPr marL="13716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4pPr>
            <a:lvl5pPr marL="18288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5pPr>
            <a:lvl6pPr marL="22860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6pPr>
            <a:lvl7pPr marL="27432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7pPr>
            <a:lvl8pPr marL="32004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8pPr>
            <a:lvl9pPr marL="36576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9pPr>
          </a:lstStyle>
          <a:p>
            <a:pPr algn="ctr"/>
            <a:r>
              <a:rPr lang="en-US" sz="1200" b="1"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Laman Panakhova  </a:t>
            </a:r>
            <a:endParaRPr lang="en-US" b="1" dirty="0">
              <a:solidFill>
                <a:schemeClr val="tx1"/>
              </a:solidFill>
              <a:effectLst>
                <a:outerShdw blurRad="38100" dist="38100" dir="2700000" algn="tl">
                  <a:srgbClr val="000000">
                    <a:alpha val="43137"/>
                  </a:srgbClr>
                </a:outerShdw>
              </a:effectLst>
              <a:latin typeface="Times New Roman" panose="02020603050405020304" pitchFamily="18" charset="0"/>
              <a:ea typeface="Calibri Light" panose="020F0302020204030204"/>
              <a:cs typeface="Times New Roman" panose="02020603050405020304" pitchFamily="18" charset="0"/>
            </a:endParaRPr>
          </a:p>
          <a:p>
            <a:pPr algn="ctr"/>
            <a:r>
              <a:rPr lang="en-US" sz="1200" b="1" dirty="0" err="1">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Aykhan</a:t>
            </a:r>
            <a:r>
              <a:rPr lang="en-US" sz="1200" b="1"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Guliyev </a:t>
            </a:r>
          </a:p>
          <a:p>
            <a:pPr algn="ctr"/>
            <a:r>
              <a:rPr lang="en-US" sz="1200" b="1"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Emil </a:t>
            </a:r>
            <a:r>
              <a:rPr lang="en-US" sz="1200" b="1" dirty="0" err="1">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Mirzazada</a:t>
            </a:r>
            <a:r>
              <a:rPr lang="en-US" sz="1200" b="1"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p>
          <a:p>
            <a:pPr algn="ctr"/>
            <a:r>
              <a:rPr lang="en-US" sz="1200" b="1" dirty="0" err="1">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Vusal</a:t>
            </a:r>
            <a:r>
              <a:rPr lang="en-US" sz="1200" b="1"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Mammadov </a:t>
            </a:r>
            <a:endParaRPr lang="en-US" b="1" dirty="0">
              <a:solidFill>
                <a:schemeClr val="tx1"/>
              </a:solidFill>
              <a:effectLst>
                <a:outerShdw blurRad="38100" dist="38100" dir="2700000" algn="tl">
                  <a:srgbClr val="000000">
                    <a:alpha val="43137"/>
                  </a:srgbClr>
                </a:outerShdw>
              </a:effectLst>
              <a:latin typeface="Times New Roman" panose="02020603050405020304" pitchFamily="18" charset="0"/>
              <a:ea typeface="Calibri Light" panose="020F0302020204030204"/>
              <a:cs typeface="Times New Roman" panose="02020603050405020304" pitchFamily="18" charset="0"/>
            </a:endParaRPr>
          </a:p>
          <a:p>
            <a:pPr algn="ctr"/>
            <a:r>
              <a:rPr lang="en-US" sz="1200" b="1"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Huseyn </a:t>
            </a:r>
            <a:r>
              <a:rPr lang="en-US" sz="1200" b="1" dirty="0" err="1">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Sadatkhanov</a:t>
            </a:r>
            <a:r>
              <a:rPr lang="en-US" sz="1200" b="1"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p>
        </p:txBody>
      </p:sp>
      <p:pic>
        <p:nvPicPr>
          <p:cNvPr id="7" name="Graphic 6">
            <a:extLst>
              <a:ext uri="{FF2B5EF4-FFF2-40B4-BE49-F238E27FC236}">
                <a16:creationId xmlns:a16="http://schemas.microsoft.com/office/drawing/2014/main" id="{7616E527-A456-4301-BDEF-0B4A8030A7E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41132" y="318245"/>
            <a:ext cx="2850989" cy="2082951"/>
          </a:xfrm>
          <a:prstGeom prst="rect">
            <a:avLst/>
          </a:prstGeom>
        </p:spPr>
      </p:pic>
    </p:spTree>
    <p:extLst>
      <p:ext uri="{BB962C8B-B14F-4D97-AF65-F5344CB8AC3E}">
        <p14:creationId xmlns:p14="http://schemas.microsoft.com/office/powerpoint/2010/main" val="20946155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E7A9BB-3729-4FF6-BCB5-6E7755701093}"/>
              </a:ext>
            </a:extLst>
          </p:cNvPr>
          <p:cNvSpPr>
            <a:spLocks noGrp="1"/>
          </p:cNvSpPr>
          <p:nvPr>
            <p:ph type="title"/>
          </p:nvPr>
        </p:nvSpPr>
        <p:spPr>
          <a:xfrm>
            <a:off x="806143" y="494754"/>
            <a:ext cx="10579713" cy="1450757"/>
          </a:xfrm>
        </p:spPr>
        <p:txBody>
          <a:bodyPr>
            <a:noAutofit/>
          </a:bodyPr>
          <a:lstStyle/>
          <a:p>
            <a:pPr algn="ctr"/>
            <a:r>
              <a:rPr lang="en-US" b="1">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Description of Implemented Algorithms</a:t>
            </a:r>
            <a:br>
              <a:rPr lang="en-US" b="1">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endParaRPr lang="en-US" b="1">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E7A74C23-5F26-4ABF-98C3-F6A91536036C}"/>
              </a:ext>
            </a:extLst>
          </p:cNvPr>
          <p:cNvPicPr>
            <a:picLocks noChangeAspect="1"/>
          </p:cNvPicPr>
          <p:nvPr/>
        </p:nvPicPr>
        <p:blipFill>
          <a:blip r:embed="rId2"/>
          <a:stretch>
            <a:fillRect/>
          </a:stretch>
        </p:blipFill>
        <p:spPr>
          <a:xfrm>
            <a:off x="5150069" y="3710152"/>
            <a:ext cx="6700700" cy="2237964"/>
          </a:xfrm>
          <a:prstGeom prst="rect">
            <a:avLst/>
          </a:prstGeom>
        </p:spPr>
      </p:pic>
      <p:pic>
        <p:nvPicPr>
          <p:cNvPr id="5" name="Picture 4">
            <a:extLst>
              <a:ext uri="{FF2B5EF4-FFF2-40B4-BE49-F238E27FC236}">
                <a16:creationId xmlns:a16="http://schemas.microsoft.com/office/drawing/2014/main" id="{12AC26D5-F871-4026-B1CE-E1A4B6EDE6E7}"/>
              </a:ext>
            </a:extLst>
          </p:cNvPr>
          <p:cNvPicPr>
            <a:picLocks noChangeAspect="1"/>
          </p:cNvPicPr>
          <p:nvPr/>
        </p:nvPicPr>
        <p:blipFill>
          <a:blip r:embed="rId3"/>
          <a:stretch>
            <a:fillRect/>
          </a:stretch>
        </p:blipFill>
        <p:spPr>
          <a:xfrm>
            <a:off x="189185" y="2096420"/>
            <a:ext cx="4707533" cy="2966787"/>
          </a:xfrm>
          <a:prstGeom prst="rect">
            <a:avLst/>
          </a:prstGeom>
        </p:spPr>
      </p:pic>
    </p:spTree>
    <p:extLst>
      <p:ext uri="{BB962C8B-B14F-4D97-AF65-F5344CB8AC3E}">
        <p14:creationId xmlns:p14="http://schemas.microsoft.com/office/powerpoint/2010/main" val="14323249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83529AFD-5A84-4419-9390-0E9584F35D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D1FFD9C4-5E6D-4E44-8CCD-24EF7B6FF1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664CDB88-7542-4E6C-83D8-262544892470}"/>
              </a:ext>
            </a:extLst>
          </p:cNvPr>
          <p:cNvSpPr>
            <a:spLocks noGrp="1"/>
          </p:cNvSpPr>
          <p:nvPr>
            <p:ph type="title"/>
          </p:nvPr>
        </p:nvSpPr>
        <p:spPr>
          <a:xfrm>
            <a:off x="492370" y="516835"/>
            <a:ext cx="3084844" cy="5772840"/>
          </a:xfrm>
        </p:spPr>
        <p:txBody>
          <a:bodyPr anchor="ctr">
            <a:normAutofit/>
          </a:bodyPr>
          <a:lstStyle/>
          <a:p>
            <a:pPr algn="ctr"/>
            <a:r>
              <a:rPr lang="en-US" sz="3600" b="1" dirty="0">
                <a:solidFill>
                  <a:srgbClr val="FFFFFF"/>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Final Results &amp; Findings</a:t>
            </a:r>
            <a:br>
              <a:rPr lang="en-US" sz="3600" b="1" dirty="0">
                <a:solidFill>
                  <a:srgbClr val="FFFFFF"/>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endParaRPr lang="en-US" sz="3600" b="1" dirty="0">
              <a:solidFill>
                <a:srgbClr val="FFFFFF"/>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16" name="Rectangle 15">
            <a:extLst>
              <a:ext uri="{FF2B5EF4-FFF2-40B4-BE49-F238E27FC236}">
                <a16:creationId xmlns:a16="http://schemas.microsoft.com/office/drawing/2014/main" id="{6B3B2DB5-1B01-4A7A-B79B-E180757E61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8" name="Content Placeholder 5">
            <a:extLst>
              <a:ext uri="{FF2B5EF4-FFF2-40B4-BE49-F238E27FC236}">
                <a16:creationId xmlns:a16="http://schemas.microsoft.com/office/drawing/2014/main" id="{9157B2E7-8508-D51B-ACEE-4974C27D5421}"/>
              </a:ext>
            </a:extLst>
          </p:cNvPr>
          <p:cNvGraphicFramePr>
            <a:graphicFrameLocks noGrp="1"/>
          </p:cNvGraphicFramePr>
          <p:nvPr>
            <p:ph idx="1"/>
            <p:extLst>
              <p:ext uri="{D42A27DB-BD31-4B8C-83A1-F6EECF244321}">
                <p14:modId xmlns:p14="http://schemas.microsoft.com/office/powerpoint/2010/main" val="94479051"/>
              </p:ext>
            </p:extLst>
          </p:nvPr>
        </p:nvGraphicFramePr>
        <p:xfrm>
          <a:off x="4741863" y="639763"/>
          <a:ext cx="6797675" cy="56499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085803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7" name="Rectangle 29">
            <a:extLst>
              <a:ext uri="{FF2B5EF4-FFF2-40B4-BE49-F238E27FC236}">
                <a16:creationId xmlns:a16="http://schemas.microsoft.com/office/drawing/2014/main" id="{9A1F6E07-9CA3-48C6-A40D-66F2F622A7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8" name="Rectangle 31">
            <a:extLst>
              <a:ext uri="{FF2B5EF4-FFF2-40B4-BE49-F238E27FC236}">
                <a16:creationId xmlns:a16="http://schemas.microsoft.com/office/drawing/2014/main" id="{23C4E25B-A10C-498F-B025-AD22219438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69" name="Straight Connector 33">
            <a:extLst>
              <a:ext uri="{FF2B5EF4-FFF2-40B4-BE49-F238E27FC236}">
                <a16:creationId xmlns:a16="http://schemas.microsoft.com/office/drawing/2014/main" id="{57B83563-43E0-4EAD-BC98-12CE3E59EAD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70" name="Rectangle 35">
            <a:extLst>
              <a:ext uri="{FF2B5EF4-FFF2-40B4-BE49-F238E27FC236}">
                <a16:creationId xmlns:a16="http://schemas.microsoft.com/office/drawing/2014/main" id="{1373AAD7-81EA-47A7-AAC5-4483BD5AEA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41" y="0"/>
            <a:ext cx="1219045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37">
            <a:extLst>
              <a:ext uri="{FF2B5EF4-FFF2-40B4-BE49-F238E27FC236}">
                <a16:creationId xmlns:a16="http://schemas.microsoft.com/office/drawing/2014/main" id="{E967E4B3-CBDA-488E-AD0D-2A6B53914E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6" y="0"/>
            <a:ext cx="4584734"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8D5FD95-F554-4869-9D6B-63C5EA7A26F9}"/>
              </a:ext>
            </a:extLst>
          </p:cNvPr>
          <p:cNvSpPr>
            <a:spLocks noGrp="1"/>
          </p:cNvSpPr>
          <p:nvPr>
            <p:ph type="title"/>
          </p:nvPr>
        </p:nvSpPr>
        <p:spPr>
          <a:xfrm>
            <a:off x="457200" y="1058573"/>
            <a:ext cx="3659246" cy="2926080"/>
          </a:xfrm>
        </p:spPr>
        <p:txBody>
          <a:bodyPr vert="horz" lIns="91440" tIns="45720" rIns="91440" bIns="45720" rtlCol="0" anchor="b">
            <a:normAutofit/>
          </a:bodyPr>
          <a:lstStyle/>
          <a:p>
            <a:r>
              <a:rPr lang="en-US" sz="5400" b="1">
                <a:solidFill>
                  <a:srgbClr val="FFFFFF"/>
                </a:solidFill>
                <a:effectLst>
                  <a:outerShdw blurRad="38100" dist="38100" dir="2700000" algn="tl">
                    <a:srgbClr val="000000">
                      <a:alpha val="43137"/>
                    </a:srgbClr>
                  </a:outerShdw>
                </a:effectLst>
              </a:rPr>
              <a:t>FCFS</a:t>
            </a:r>
          </a:p>
        </p:txBody>
      </p:sp>
      <p:sp>
        <p:nvSpPr>
          <p:cNvPr id="72" name="Rectangle 39">
            <a:extLst>
              <a:ext uri="{FF2B5EF4-FFF2-40B4-BE49-F238E27FC236}">
                <a16:creationId xmlns:a16="http://schemas.microsoft.com/office/drawing/2014/main" id="{94570AE4-5A37-46FF-9A65-447A66C166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475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3" name="Rectangle 41">
            <a:extLst>
              <a:ext uri="{FF2B5EF4-FFF2-40B4-BE49-F238E27FC236}">
                <a16:creationId xmlns:a16="http://schemas.microsoft.com/office/drawing/2014/main" id="{A6232E62-40E6-4648-9364-BABB95DF50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65290" y="321732"/>
            <a:ext cx="3654966" cy="3674848"/>
          </a:xfrm>
          <a:prstGeom prst="rect">
            <a:avLst/>
          </a:prstGeom>
          <a:solidFill>
            <a:srgbClr val="FFFFFF"/>
          </a:solidFill>
          <a:ln w="6350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descr="A graph with different colored squares&#10;&#10;Description automatically generated">
            <a:extLst>
              <a:ext uri="{FF2B5EF4-FFF2-40B4-BE49-F238E27FC236}">
                <a16:creationId xmlns:a16="http://schemas.microsoft.com/office/drawing/2014/main" id="{E6A5D7F1-6D67-45CA-9EEC-7AD039C9EF81}"/>
              </a:ext>
            </a:extLst>
          </p:cNvPr>
          <p:cNvPicPr/>
          <p:nvPr/>
        </p:nvPicPr>
        <p:blipFill>
          <a:blip r:embed="rId2"/>
          <a:stretch>
            <a:fillRect/>
          </a:stretch>
        </p:blipFill>
        <p:spPr>
          <a:xfrm>
            <a:off x="5128565" y="1572523"/>
            <a:ext cx="3328416" cy="1173266"/>
          </a:xfrm>
          <a:prstGeom prst="rect">
            <a:avLst/>
          </a:prstGeom>
        </p:spPr>
      </p:pic>
      <p:sp>
        <p:nvSpPr>
          <p:cNvPr id="74" name="Rectangle 43">
            <a:extLst>
              <a:ext uri="{FF2B5EF4-FFF2-40B4-BE49-F238E27FC236}">
                <a16:creationId xmlns:a16="http://schemas.microsoft.com/office/drawing/2014/main" id="{8B121A02-F077-4A2F-B498-9721F3292E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98288" y="321732"/>
            <a:ext cx="3068701" cy="2108201"/>
          </a:xfrm>
          <a:prstGeom prst="rect">
            <a:avLst/>
          </a:prstGeom>
          <a:solidFill>
            <a:srgbClr val="FFFFFF"/>
          </a:solidFill>
          <a:ln w="6350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descr="A black screen with white text&#10;&#10;Description automatically generated">
            <a:extLst>
              <a:ext uri="{FF2B5EF4-FFF2-40B4-BE49-F238E27FC236}">
                <a16:creationId xmlns:a16="http://schemas.microsoft.com/office/drawing/2014/main" id="{96541DFD-B305-424A-98DB-00D995F10FFF}"/>
              </a:ext>
            </a:extLst>
          </p:cNvPr>
          <p:cNvPicPr/>
          <p:nvPr/>
        </p:nvPicPr>
        <p:blipFill>
          <a:blip r:embed="rId3"/>
          <a:stretch>
            <a:fillRect/>
          </a:stretch>
        </p:blipFill>
        <p:spPr>
          <a:xfrm>
            <a:off x="8961039" y="969292"/>
            <a:ext cx="2743199" cy="813249"/>
          </a:xfrm>
          <a:prstGeom prst="rect">
            <a:avLst/>
          </a:prstGeom>
        </p:spPr>
      </p:pic>
      <p:sp>
        <p:nvSpPr>
          <p:cNvPr id="75" name="Rectangle 45">
            <a:extLst>
              <a:ext uri="{FF2B5EF4-FFF2-40B4-BE49-F238E27FC236}">
                <a16:creationId xmlns:a16="http://schemas.microsoft.com/office/drawing/2014/main" id="{0BD2BE34-AB22-4CFE-BFB1-6ADCF71FA4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65290" y="4157448"/>
            <a:ext cx="3654966" cy="2302337"/>
          </a:xfrm>
          <a:prstGeom prst="rect">
            <a:avLst/>
          </a:prstGeom>
          <a:solidFill>
            <a:srgbClr val="FFFFFF"/>
          </a:solidFill>
          <a:ln w="6350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descr="A graph with different colored bars&#10;&#10;Description automatically generated">
            <a:extLst>
              <a:ext uri="{FF2B5EF4-FFF2-40B4-BE49-F238E27FC236}">
                <a16:creationId xmlns:a16="http://schemas.microsoft.com/office/drawing/2014/main" id="{5BB30C1C-3E49-4EC7-AC7E-764274953AE4}"/>
              </a:ext>
            </a:extLst>
          </p:cNvPr>
          <p:cNvPicPr/>
          <p:nvPr/>
        </p:nvPicPr>
        <p:blipFill>
          <a:blip r:embed="rId4"/>
          <a:stretch>
            <a:fillRect/>
          </a:stretch>
        </p:blipFill>
        <p:spPr>
          <a:xfrm>
            <a:off x="5138266" y="4896966"/>
            <a:ext cx="3313507" cy="820093"/>
          </a:xfrm>
          <a:prstGeom prst="rect">
            <a:avLst/>
          </a:prstGeom>
        </p:spPr>
      </p:pic>
      <p:sp>
        <p:nvSpPr>
          <p:cNvPr id="76" name="Rectangle 47">
            <a:extLst>
              <a:ext uri="{FF2B5EF4-FFF2-40B4-BE49-F238E27FC236}">
                <a16:creationId xmlns:a16="http://schemas.microsoft.com/office/drawing/2014/main" id="{EC02ECD7-89EA-49AC-8320-384E20BD42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98288" y="2617577"/>
            <a:ext cx="3068701" cy="3809118"/>
          </a:xfrm>
          <a:prstGeom prst="rect">
            <a:avLst/>
          </a:prstGeom>
          <a:solidFill>
            <a:srgbClr val="FFFFFF"/>
          </a:solidFill>
          <a:ln w="6350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A screenshot of a computer&#10;&#10;Description automatically generated">
            <a:extLst>
              <a:ext uri="{FF2B5EF4-FFF2-40B4-BE49-F238E27FC236}">
                <a16:creationId xmlns:a16="http://schemas.microsoft.com/office/drawing/2014/main" id="{E4EC2D77-B78E-4F34-BEA4-88674F89FC41}"/>
              </a:ext>
            </a:extLst>
          </p:cNvPr>
          <p:cNvPicPr/>
          <p:nvPr/>
        </p:nvPicPr>
        <p:blipFill>
          <a:blip r:embed="rId5"/>
          <a:stretch>
            <a:fillRect/>
          </a:stretch>
        </p:blipFill>
        <p:spPr>
          <a:xfrm>
            <a:off x="8961038" y="4021502"/>
            <a:ext cx="2743200" cy="1001267"/>
          </a:xfrm>
          <a:prstGeom prst="rect">
            <a:avLst/>
          </a:prstGeom>
        </p:spPr>
      </p:pic>
    </p:spTree>
    <p:extLst>
      <p:ext uri="{BB962C8B-B14F-4D97-AF65-F5344CB8AC3E}">
        <p14:creationId xmlns:p14="http://schemas.microsoft.com/office/powerpoint/2010/main" val="24837234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 name="Rectangle 80">
            <a:extLst>
              <a:ext uri="{FF2B5EF4-FFF2-40B4-BE49-F238E27FC236}">
                <a16:creationId xmlns:a16="http://schemas.microsoft.com/office/drawing/2014/main" id="{9A1F6E07-9CA3-48C6-A40D-66F2F622A7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3" name="Rectangle 82">
            <a:extLst>
              <a:ext uri="{FF2B5EF4-FFF2-40B4-BE49-F238E27FC236}">
                <a16:creationId xmlns:a16="http://schemas.microsoft.com/office/drawing/2014/main" id="{23C4E25B-A10C-498F-B025-AD22219438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85" name="Straight Connector 84">
            <a:extLst>
              <a:ext uri="{FF2B5EF4-FFF2-40B4-BE49-F238E27FC236}">
                <a16:creationId xmlns:a16="http://schemas.microsoft.com/office/drawing/2014/main" id="{57B83563-43E0-4EAD-BC98-12CE3E59EAD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87" name="Rectangle 86">
            <a:extLst>
              <a:ext uri="{FF2B5EF4-FFF2-40B4-BE49-F238E27FC236}">
                <a16:creationId xmlns:a16="http://schemas.microsoft.com/office/drawing/2014/main" id="{1373AAD7-81EA-47A7-AAC5-4483BD5AEA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41" y="0"/>
            <a:ext cx="1219045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88">
            <a:extLst>
              <a:ext uri="{FF2B5EF4-FFF2-40B4-BE49-F238E27FC236}">
                <a16:creationId xmlns:a16="http://schemas.microsoft.com/office/drawing/2014/main" id="{E967E4B3-CBDA-488E-AD0D-2A6B53914E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6" y="0"/>
            <a:ext cx="4584734"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8D5FD95-F554-4869-9D6B-63C5EA7A26F9}"/>
              </a:ext>
            </a:extLst>
          </p:cNvPr>
          <p:cNvSpPr>
            <a:spLocks noGrp="1"/>
          </p:cNvSpPr>
          <p:nvPr>
            <p:ph type="title"/>
          </p:nvPr>
        </p:nvSpPr>
        <p:spPr>
          <a:xfrm>
            <a:off x="457200" y="1058573"/>
            <a:ext cx="3659246" cy="2926080"/>
          </a:xfrm>
        </p:spPr>
        <p:txBody>
          <a:bodyPr vert="horz" lIns="91440" tIns="45720" rIns="91440" bIns="45720" rtlCol="0" anchor="b">
            <a:normAutofit/>
          </a:bodyPr>
          <a:lstStyle/>
          <a:p>
            <a:r>
              <a:rPr lang="en-US" sz="5400" b="1" dirty="0">
                <a:solidFill>
                  <a:srgbClr val="FFFFFF"/>
                </a:solidFill>
                <a:effectLst>
                  <a:outerShdw blurRad="38100" dist="38100" dir="2700000" algn="tl">
                    <a:srgbClr val="000000">
                      <a:alpha val="43137"/>
                    </a:srgbClr>
                  </a:outerShdw>
                </a:effectLst>
              </a:rPr>
              <a:t>FCFS</a:t>
            </a:r>
          </a:p>
        </p:txBody>
      </p:sp>
      <p:sp>
        <p:nvSpPr>
          <p:cNvPr id="91" name="Rectangle 90">
            <a:extLst>
              <a:ext uri="{FF2B5EF4-FFF2-40B4-BE49-F238E27FC236}">
                <a16:creationId xmlns:a16="http://schemas.microsoft.com/office/drawing/2014/main" id="{94570AE4-5A37-46FF-9A65-447A66C166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475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3" name="Rectangle 92">
            <a:extLst>
              <a:ext uri="{FF2B5EF4-FFF2-40B4-BE49-F238E27FC236}">
                <a16:creationId xmlns:a16="http://schemas.microsoft.com/office/drawing/2014/main" id="{A6232E62-40E6-4648-9364-BABB95DF50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65290" y="321732"/>
            <a:ext cx="3654966" cy="3674848"/>
          </a:xfrm>
          <a:prstGeom prst="rect">
            <a:avLst/>
          </a:prstGeom>
          <a:solidFill>
            <a:srgbClr val="FFFFFF"/>
          </a:solidFill>
          <a:ln w="6350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descr="A graph with red and green squares&#10;&#10;Description automatically generated">
            <a:extLst>
              <a:ext uri="{FF2B5EF4-FFF2-40B4-BE49-F238E27FC236}">
                <a16:creationId xmlns:a16="http://schemas.microsoft.com/office/drawing/2014/main" id="{5CED6D5D-B674-4D07-AE81-C7EAD43D06EA}"/>
              </a:ext>
            </a:extLst>
          </p:cNvPr>
          <p:cNvPicPr/>
          <p:nvPr/>
        </p:nvPicPr>
        <p:blipFill>
          <a:blip r:embed="rId2"/>
          <a:stretch>
            <a:fillRect/>
          </a:stretch>
        </p:blipFill>
        <p:spPr>
          <a:xfrm>
            <a:off x="5128565" y="1568362"/>
            <a:ext cx="3328416" cy="1181587"/>
          </a:xfrm>
          <a:prstGeom prst="rect">
            <a:avLst/>
          </a:prstGeom>
        </p:spPr>
      </p:pic>
      <p:sp>
        <p:nvSpPr>
          <p:cNvPr id="95" name="Rectangle 94">
            <a:extLst>
              <a:ext uri="{FF2B5EF4-FFF2-40B4-BE49-F238E27FC236}">
                <a16:creationId xmlns:a16="http://schemas.microsoft.com/office/drawing/2014/main" id="{8B121A02-F077-4A2F-B498-9721F3292E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98288" y="321732"/>
            <a:ext cx="3068701" cy="2108201"/>
          </a:xfrm>
          <a:prstGeom prst="rect">
            <a:avLst/>
          </a:prstGeom>
          <a:solidFill>
            <a:srgbClr val="FFFFFF"/>
          </a:solidFill>
          <a:ln w="6350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descr="A black screen with white text&#10;&#10;Description automatically generated">
            <a:extLst>
              <a:ext uri="{FF2B5EF4-FFF2-40B4-BE49-F238E27FC236}">
                <a16:creationId xmlns:a16="http://schemas.microsoft.com/office/drawing/2014/main" id="{2F21885B-8D64-4C94-BC26-E513187CF85A}"/>
              </a:ext>
            </a:extLst>
          </p:cNvPr>
          <p:cNvPicPr/>
          <p:nvPr/>
        </p:nvPicPr>
        <p:blipFill>
          <a:blip r:embed="rId3"/>
          <a:stretch>
            <a:fillRect/>
          </a:stretch>
        </p:blipFill>
        <p:spPr>
          <a:xfrm>
            <a:off x="8961039" y="996959"/>
            <a:ext cx="2743199" cy="757914"/>
          </a:xfrm>
          <a:prstGeom prst="rect">
            <a:avLst/>
          </a:prstGeom>
        </p:spPr>
      </p:pic>
      <p:sp>
        <p:nvSpPr>
          <p:cNvPr id="97" name="Rectangle 96">
            <a:extLst>
              <a:ext uri="{FF2B5EF4-FFF2-40B4-BE49-F238E27FC236}">
                <a16:creationId xmlns:a16="http://schemas.microsoft.com/office/drawing/2014/main" id="{0BD2BE34-AB22-4CFE-BFB1-6ADCF71FA4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65290" y="4157448"/>
            <a:ext cx="3654966" cy="2302337"/>
          </a:xfrm>
          <a:prstGeom prst="rect">
            <a:avLst/>
          </a:prstGeom>
          <a:solidFill>
            <a:srgbClr val="FFFFFF"/>
          </a:solidFill>
          <a:ln w="6350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descr="A graph with different colored bars&#10;&#10;Description automatically generated">
            <a:extLst>
              <a:ext uri="{FF2B5EF4-FFF2-40B4-BE49-F238E27FC236}">
                <a16:creationId xmlns:a16="http://schemas.microsoft.com/office/drawing/2014/main" id="{5BF77B4B-9E71-4681-B4BB-3E210E133105}"/>
              </a:ext>
            </a:extLst>
          </p:cNvPr>
          <p:cNvPicPr/>
          <p:nvPr/>
        </p:nvPicPr>
        <p:blipFill>
          <a:blip r:embed="rId4"/>
          <a:stretch>
            <a:fillRect/>
          </a:stretch>
        </p:blipFill>
        <p:spPr>
          <a:xfrm>
            <a:off x="5138266" y="4888682"/>
            <a:ext cx="3313507" cy="836660"/>
          </a:xfrm>
          <a:prstGeom prst="rect">
            <a:avLst/>
          </a:prstGeom>
        </p:spPr>
      </p:pic>
      <p:sp>
        <p:nvSpPr>
          <p:cNvPr id="99" name="Rectangle 98">
            <a:extLst>
              <a:ext uri="{FF2B5EF4-FFF2-40B4-BE49-F238E27FC236}">
                <a16:creationId xmlns:a16="http://schemas.microsoft.com/office/drawing/2014/main" id="{EC02ECD7-89EA-49AC-8320-384E20BD42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98288" y="2617577"/>
            <a:ext cx="3068701" cy="3809118"/>
          </a:xfrm>
          <a:prstGeom prst="rect">
            <a:avLst/>
          </a:prstGeom>
          <a:solidFill>
            <a:srgbClr val="FFFFFF"/>
          </a:solidFill>
          <a:ln w="6350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descr="A screenshot of a computer screen&#10;&#10;Description automatically generated">
            <a:extLst>
              <a:ext uri="{FF2B5EF4-FFF2-40B4-BE49-F238E27FC236}">
                <a16:creationId xmlns:a16="http://schemas.microsoft.com/office/drawing/2014/main" id="{4C434F90-E6B6-4B35-948B-D83717F05932}"/>
              </a:ext>
            </a:extLst>
          </p:cNvPr>
          <p:cNvPicPr/>
          <p:nvPr/>
        </p:nvPicPr>
        <p:blipFill>
          <a:blip r:embed="rId5"/>
          <a:stretch>
            <a:fillRect/>
          </a:stretch>
        </p:blipFill>
        <p:spPr>
          <a:xfrm>
            <a:off x="8961038" y="3959780"/>
            <a:ext cx="2743200" cy="1124711"/>
          </a:xfrm>
          <a:prstGeom prst="rect">
            <a:avLst/>
          </a:prstGeom>
        </p:spPr>
      </p:pic>
    </p:spTree>
    <p:extLst>
      <p:ext uri="{BB962C8B-B14F-4D97-AF65-F5344CB8AC3E}">
        <p14:creationId xmlns:p14="http://schemas.microsoft.com/office/powerpoint/2010/main" val="5760115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 name="Rectangle 103">
            <a:extLst>
              <a:ext uri="{FF2B5EF4-FFF2-40B4-BE49-F238E27FC236}">
                <a16:creationId xmlns:a16="http://schemas.microsoft.com/office/drawing/2014/main" id="{9A1F6E07-9CA3-48C6-A40D-66F2F622A7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6" name="Rectangle 105">
            <a:extLst>
              <a:ext uri="{FF2B5EF4-FFF2-40B4-BE49-F238E27FC236}">
                <a16:creationId xmlns:a16="http://schemas.microsoft.com/office/drawing/2014/main" id="{23C4E25B-A10C-498F-B025-AD22219438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08" name="Straight Connector 107">
            <a:extLst>
              <a:ext uri="{FF2B5EF4-FFF2-40B4-BE49-F238E27FC236}">
                <a16:creationId xmlns:a16="http://schemas.microsoft.com/office/drawing/2014/main" id="{57B83563-43E0-4EAD-BC98-12CE3E59EAD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10" name="Rectangle 109">
            <a:extLst>
              <a:ext uri="{FF2B5EF4-FFF2-40B4-BE49-F238E27FC236}">
                <a16:creationId xmlns:a16="http://schemas.microsoft.com/office/drawing/2014/main" id="{1373AAD7-81EA-47A7-AAC5-4483BD5AEA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41" y="0"/>
            <a:ext cx="1219045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ectangle 111">
            <a:extLst>
              <a:ext uri="{FF2B5EF4-FFF2-40B4-BE49-F238E27FC236}">
                <a16:creationId xmlns:a16="http://schemas.microsoft.com/office/drawing/2014/main" id="{E967E4B3-CBDA-488E-AD0D-2A6B53914E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6" y="0"/>
            <a:ext cx="4584734"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8D5FD95-F554-4869-9D6B-63C5EA7A26F9}"/>
              </a:ext>
            </a:extLst>
          </p:cNvPr>
          <p:cNvSpPr>
            <a:spLocks noGrp="1"/>
          </p:cNvSpPr>
          <p:nvPr>
            <p:ph type="title"/>
          </p:nvPr>
        </p:nvSpPr>
        <p:spPr>
          <a:xfrm>
            <a:off x="457200" y="1058573"/>
            <a:ext cx="3659246" cy="2926080"/>
          </a:xfrm>
        </p:spPr>
        <p:txBody>
          <a:bodyPr vert="horz" lIns="91440" tIns="45720" rIns="91440" bIns="45720" rtlCol="0" anchor="b">
            <a:normAutofit/>
          </a:bodyPr>
          <a:lstStyle/>
          <a:p>
            <a:r>
              <a:rPr lang="en-US" sz="5400" b="1" dirty="0">
                <a:solidFill>
                  <a:srgbClr val="FFFFFF"/>
                </a:solidFill>
                <a:effectLst>
                  <a:outerShdw blurRad="38100" dist="38100" dir="2700000" algn="tl">
                    <a:srgbClr val="000000">
                      <a:alpha val="43137"/>
                    </a:srgbClr>
                  </a:outerShdw>
                </a:effectLst>
              </a:rPr>
              <a:t>RR</a:t>
            </a:r>
          </a:p>
        </p:txBody>
      </p:sp>
      <p:sp>
        <p:nvSpPr>
          <p:cNvPr id="114" name="Rectangle 113">
            <a:extLst>
              <a:ext uri="{FF2B5EF4-FFF2-40B4-BE49-F238E27FC236}">
                <a16:creationId xmlns:a16="http://schemas.microsoft.com/office/drawing/2014/main" id="{94570AE4-5A37-46FF-9A65-447A66C166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475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6" name="Rectangle 115">
            <a:extLst>
              <a:ext uri="{FF2B5EF4-FFF2-40B4-BE49-F238E27FC236}">
                <a16:creationId xmlns:a16="http://schemas.microsoft.com/office/drawing/2014/main" id="{A6232E62-40E6-4648-9364-BABB95DF50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65290" y="321732"/>
            <a:ext cx="3654966" cy="3674848"/>
          </a:xfrm>
          <a:prstGeom prst="rect">
            <a:avLst/>
          </a:prstGeom>
          <a:solidFill>
            <a:srgbClr val="FFFFFF"/>
          </a:solidFill>
          <a:ln w="6350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1A798EDC-7C77-45F2-8CF7-B80B0B41EC82}"/>
              </a:ext>
            </a:extLst>
          </p:cNvPr>
          <p:cNvPicPr/>
          <p:nvPr/>
        </p:nvPicPr>
        <p:blipFill>
          <a:blip r:embed="rId2"/>
          <a:stretch>
            <a:fillRect/>
          </a:stretch>
        </p:blipFill>
        <p:spPr>
          <a:xfrm>
            <a:off x="5128565" y="1568362"/>
            <a:ext cx="3328416" cy="1181587"/>
          </a:xfrm>
          <a:prstGeom prst="rect">
            <a:avLst/>
          </a:prstGeom>
        </p:spPr>
      </p:pic>
      <p:sp>
        <p:nvSpPr>
          <p:cNvPr id="118" name="Rectangle 117">
            <a:extLst>
              <a:ext uri="{FF2B5EF4-FFF2-40B4-BE49-F238E27FC236}">
                <a16:creationId xmlns:a16="http://schemas.microsoft.com/office/drawing/2014/main" id="{8B121A02-F077-4A2F-B498-9721F3292E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98288" y="321732"/>
            <a:ext cx="3068701" cy="2108201"/>
          </a:xfrm>
          <a:prstGeom prst="rect">
            <a:avLst/>
          </a:prstGeom>
          <a:solidFill>
            <a:srgbClr val="FFFFFF"/>
          </a:solidFill>
          <a:ln w="6350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A black screen with white text&#10;&#10;Description automatically generated">
            <a:extLst>
              <a:ext uri="{FF2B5EF4-FFF2-40B4-BE49-F238E27FC236}">
                <a16:creationId xmlns:a16="http://schemas.microsoft.com/office/drawing/2014/main" id="{26B9E61C-8FF0-4B1B-A9B3-10C22FE7BCD0}"/>
              </a:ext>
            </a:extLst>
          </p:cNvPr>
          <p:cNvPicPr/>
          <p:nvPr/>
        </p:nvPicPr>
        <p:blipFill>
          <a:blip r:embed="rId3"/>
          <a:stretch>
            <a:fillRect/>
          </a:stretch>
        </p:blipFill>
        <p:spPr>
          <a:xfrm>
            <a:off x="8961039" y="969292"/>
            <a:ext cx="2743199" cy="813249"/>
          </a:xfrm>
          <a:prstGeom prst="rect">
            <a:avLst/>
          </a:prstGeom>
        </p:spPr>
      </p:pic>
      <p:sp>
        <p:nvSpPr>
          <p:cNvPr id="120" name="Rectangle 119">
            <a:extLst>
              <a:ext uri="{FF2B5EF4-FFF2-40B4-BE49-F238E27FC236}">
                <a16:creationId xmlns:a16="http://schemas.microsoft.com/office/drawing/2014/main" id="{0BD2BE34-AB22-4CFE-BFB1-6ADCF71FA4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65290" y="4157448"/>
            <a:ext cx="3654966" cy="2302337"/>
          </a:xfrm>
          <a:prstGeom prst="rect">
            <a:avLst/>
          </a:prstGeom>
          <a:solidFill>
            <a:srgbClr val="FFFFFF"/>
          </a:solidFill>
          <a:ln w="6350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23" descr="A graph with different colored bars&#10;&#10;Description automatically generated">
            <a:extLst>
              <a:ext uri="{FF2B5EF4-FFF2-40B4-BE49-F238E27FC236}">
                <a16:creationId xmlns:a16="http://schemas.microsoft.com/office/drawing/2014/main" id="{3CDC1F5F-8D4B-41C9-B97D-87EAA9CAEF4B}"/>
              </a:ext>
            </a:extLst>
          </p:cNvPr>
          <p:cNvPicPr/>
          <p:nvPr/>
        </p:nvPicPr>
        <p:blipFill>
          <a:blip r:embed="rId4"/>
          <a:stretch>
            <a:fillRect/>
          </a:stretch>
        </p:blipFill>
        <p:spPr>
          <a:xfrm>
            <a:off x="5138266" y="4892824"/>
            <a:ext cx="3313507" cy="828376"/>
          </a:xfrm>
          <a:prstGeom prst="rect">
            <a:avLst/>
          </a:prstGeom>
        </p:spPr>
      </p:pic>
      <p:sp>
        <p:nvSpPr>
          <p:cNvPr id="122" name="Rectangle 121">
            <a:extLst>
              <a:ext uri="{FF2B5EF4-FFF2-40B4-BE49-F238E27FC236}">
                <a16:creationId xmlns:a16="http://schemas.microsoft.com/office/drawing/2014/main" id="{EC02ECD7-89EA-49AC-8320-384E20BD42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98288" y="2617577"/>
            <a:ext cx="3068701" cy="3809118"/>
          </a:xfrm>
          <a:prstGeom prst="rect">
            <a:avLst/>
          </a:prstGeom>
          <a:solidFill>
            <a:srgbClr val="FFFFFF"/>
          </a:solidFill>
          <a:ln w="6350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descr="A screenshot of a computer&#10;&#10;Description automatically generated">
            <a:extLst>
              <a:ext uri="{FF2B5EF4-FFF2-40B4-BE49-F238E27FC236}">
                <a16:creationId xmlns:a16="http://schemas.microsoft.com/office/drawing/2014/main" id="{E4D96405-8BA5-40C1-84FA-BCB590C25325}"/>
              </a:ext>
            </a:extLst>
          </p:cNvPr>
          <p:cNvPicPr/>
          <p:nvPr/>
        </p:nvPicPr>
        <p:blipFill>
          <a:blip r:embed="rId5"/>
          <a:stretch>
            <a:fillRect/>
          </a:stretch>
        </p:blipFill>
        <p:spPr>
          <a:xfrm>
            <a:off x="8961038" y="4031789"/>
            <a:ext cx="2743200" cy="980693"/>
          </a:xfrm>
          <a:prstGeom prst="rect">
            <a:avLst/>
          </a:prstGeom>
        </p:spPr>
      </p:pic>
    </p:spTree>
    <p:extLst>
      <p:ext uri="{BB962C8B-B14F-4D97-AF65-F5344CB8AC3E}">
        <p14:creationId xmlns:p14="http://schemas.microsoft.com/office/powerpoint/2010/main" val="9915788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 name="Rectangle 103">
            <a:extLst>
              <a:ext uri="{FF2B5EF4-FFF2-40B4-BE49-F238E27FC236}">
                <a16:creationId xmlns:a16="http://schemas.microsoft.com/office/drawing/2014/main" id="{9A1F6E07-9CA3-48C6-A40D-66F2F622A7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6" name="Rectangle 105">
            <a:extLst>
              <a:ext uri="{FF2B5EF4-FFF2-40B4-BE49-F238E27FC236}">
                <a16:creationId xmlns:a16="http://schemas.microsoft.com/office/drawing/2014/main" id="{23C4E25B-A10C-498F-B025-AD22219438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08" name="Straight Connector 107">
            <a:extLst>
              <a:ext uri="{FF2B5EF4-FFF2-40B4-BE49-F238E27FC236}">
                <a16:creationId xmlns:a16="http://schemas.microsoft.com/office/drawing/2014/main" id="{57B83563-43E0-4EAD-BC98-12CE3E59EAD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10" name="Rectangle 109">
            <a:extLst>
              <a:ext uri="{FF2B5EF4-FFF2-40B4-BE49-F238E27FC236}">
                <a16:creationId xmlns:a16="http://schemas.microsoft.com/office/drawing/2014/main" id="{1373AAD7-81EA-47A7-AAC5-4483BD5AEA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41" y="0"/>
            <a:ext cx="1219045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ectangle 111">
            <a:extLst>
              <a:ext uri="{FF2B5EF4-FFF2-40B4-BE49-F238E27FC236}">
                <a16:creationId xmlns:a16="http://schemas.microsoft.com/office/drawing/2014/main" id="{E967E4B3-CBDA-488E-AD0D-2A6B53914E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6" y="0"/>
            <a:ext cx="4584734"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8D5FD95-F554-4869-9D6B-63C5EA7A26F9}"/>
              </a:ext>
            </a:extLst>
          </p:cNvPr>
          <p:cNvSpPr>
            <a:spLocks noGrp="1"/>
          </p:cNvSpPr>
          <p:nvPr>
            <p:ph type="title"/>
          </p:nvPr>
        </p:nvSpPr>
        <p:spPr>
          <a:xfrm>
            <a:off x="457200" y="1058573"/>
            <a:ext cx="3659246" cy="2926080"/>
          </a:xfrm>
        </p:spPr>
        <p:txBody>
          <a:bodyPr vert="horz" lIns="91440" tIns="45720" rIns="91440" bIns="45720" rtlCol="0" anchor="b">
            <a:normAutofit/>
          </a:bodyPr>
          <a:lstStyle/>
          <a:p>
            <a:r>
              <a:rPr lang="en-US" sz="5400" b="1" dirty="0">
                <a:solidFill>
                  <a:srgbClr val="FFFFFF"/>
                </a:solidFill>
                <a:effectLst>
                  <a:outerShdw blurRad="38100" dist="38100" dir="2700000" algn="tl">
                    <a:srgbClr val="000000">
                      <a:alpha val="43137"/>
                    </a:srgbClr>
                  </a:outerShdw>
                </a:effectLst>
              </a:rPr>
              <a:t>RR</a:t>
            </a:r>
          </a:p>
        </p:txBody>
      </p:sp>
      <p:sp>
        <p:nvSpPr>
          <p:cNvPr id="114" name="Rectangle 113">
            <a:extLst>
              <a:ext uri="{FF2B5EF4-FFF2-40B4-BE49-F238E27FC236}">
                <a16:creationId xmlns:a16="http://schemas.microsoft.com/office/drawing/2014/main" id="{94570AE4-5A37-46FF-9A65-447A66C166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475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6" name="Rectangle 115">
            <a:extLst>
              <a:ext uri="{FF2B5EF4-FFF2-40B4-BE49-F238E27FC236}">
                <a16:creationId xmlns:a16="http://schemas.microsoft.com/office/drawing/2014/main" id="{A6232E62-40E6-4648-9364-BABB95DF50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65290" y="321732"/>
            <a:ext cx="3654966" cy="3674848"/>
          </a:xfrm>
          <a:prstGeom prst="rect">
            <a:avLst/>
          </a:prstGeom>
          <a:solidFill>
            <a:srgbClr val="FFFFFF"/>
          </a:solidFill>
          <a:ln w="6350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descr="A graph with different colored squares&#10;&#10;Description automatically generated">
            <a:extLst>
              <a:ext uri="{FF2B5EF4-FFF2-40B4-BE49-F238E27FC236}">
                <a16:creationId xmlns:a16="http://schemas.microsoft.com/office/drawing/2014/main" id="{66EF7443-03B6-4D4E-86B0-3FA52A392018}"/>
              </a:ext>
            </a:extLst>
          </p:cNvPr>
          <p:cNvPicPr/>
          <p:nvPr/>
        </p:nvPicPr>
        <p:blipFill>
          <a:blip r:embed="rId2"/>
          <a:stretch>
            <a:fillRect/>
          </a:stretch>
        </p:blipFill>
        <p:spPr>
          <a:xfrm>
            <a:off x="5128565" y="1568362"/>
            <a:ext cx="3328416" cy="1181587"/>
          </a:xfrm>
          <a:prstGeom prst="rect">
            <a:avLst/>
          </a:prstGeom>
        </p:spPr>
      </p:pic>
      <p:sp>
        <p:nvSpPr>
          <p:cNvPr id="118" name="Rectangle 117">
            <a:extLst>
              <a:ext uri="{FF2B5EF4-FFF2-40B4-BE49-F238E27FC236}">
                <a16:creationId xmlns:a16="http://schemas.microsoft.com/office/drawing/2014/main" id="{8B121A02-F077-4A2F-B498-9721F3292E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98288" y="321732"/>
            <a:ext cx="3068701" cy="2108201"/>
          </a:xfrm>
          <a:prstGeom prst="rect">
            <a:avLst/>
          </a:prstGeom>
          <a:solidFill>
            <a:srgbClr val="FFFFFF"/>
          </a:solidFill>
          <a:ln w="6350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528379FA-3C77-4808-800C-8E32D1BA9A64}"/>
              </a:ext>
            </a:extLst>
          </p:cNvPr>
          <p:cNvPicPr/>
          <p:nvPr/>
        </p:nvPicPr>
        <p:blipFill>
          <a:blip r:embed="rId3"/>
          <a:stretch>
            <a:fillRect/>
          </a:stretch>
        </p:blipFill>
        <p:spPr>
          <a:xfrm>
            <a:off x="8961039" y="996959"/>
            <a:ext cx="2743199" cy="757914"/>
          </a:xfrm>
          <a:prstGeom prst="rect">
            <a:avLst/>
          </a:prstGeom>
        </p:spPr>
      </p:pic>
      <p:sp>
        <p:nvSpPr>
          <p:cNvPr id="120" name="Rectangle 119">
            <a:extLst>
              <a:ext uri="{FF2B5EF4-FFF2-40B4-BE49-F238E27FC236}">
                <a16:creationId xmlns:a16="http://schemas.microsoft.com/office/drawing/2014/main" id="{0BD2BE34-AB22-4CFE-BFB1-6ADCF71FA4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65290" y="4157448"/>
            <a:ext cx="3654966" cy="2302337"/>
          </a:xfrm>
          <a:prstGeom prst="rect">
            <a:avLst/>
          </a:prstGeom>
          <a:solidFill>
            <a:srgbClr val="FFFFFF"/>
          </a:solidFill>
          <a:ln w="6350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23" descr="A graph of different colored bars&#10;&#10;Description automatically generated">
            <a:extLst>
              <a:ext uri="{FF2B5EF4-FFF2-40B4-BE49-F238E27FC236}">
                <a16:creationId xmlns:a16="http://schemas.microsoft.com/office/drawing/2014/main" id="{2139BAC7-BDAF-44DD-810A-DD9A7EBCC016}"/>
              </a:ext>
            </a:extLst>
          </p:cNvPr>
          <p:cNvPicPr/>
          <p:nvPr/>
        </p:nvPicPr>
        <p:blipFill>
          <a:blip r:embed="rId4"/>
          <a:stretch>
            <a:fillRect/>
          </a:stretch>
        </p:blipFill>
        <p:spPr>
          <a:xfrm>
            <a:off x="5138266" y="4859689"/>
            <a:ext cx="3313507" cy="894647"/>
          </a:xfrm>
          <a:prstGeom prst="rect">
            <a:avLst/>
          </a:prstGeom>
        </p:spPr>
      </p:pic>
      <p:sp>
        <p:nvSpPr>
          <p:cNvPr id="122" name="Rectangle 121">
            <a:extLst>
              <a:ext uri="{FF2B5EF4-FFF2-40B4-BE49-F238E27FC236}">
                <a16:creationId xmlns:a16="http://schemas.microsoft.com/office/drawing/2014/main" id="{EC02ECD7-89EA-49AC-8320-384E20BD42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98288" y="2617577"/>
            <a:ext cx="3068701" cy="3809118"/>
          </a:xfrm>
          <a:prstGeom prst="rect">
            <a:avLst/>
          </a:prstGeom>
          <a:solidFill>
            <a:srgbClr val="FFFFFF"/>
          </a:solidFill>
          <a:ln w="6350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12BA90F1-3137-4756-9F41-E8EA1143CDD2}"/>
              </a:ext>
            </a:extLst>
          </p:cNvPr>
          <p:cNvPicPr/>
          <p:nvPr/>
        </p:nvPicPr>
        <p:blipFill>
          <a:blip r:embed="rId5"/>
          <a:stretch>
            <a:fillRect/>
          </a:stretch>
        </p:blipFill>
        <p:spPr>
          <a:xfrm>
            <a:off x="8961038" y="3963209"/>
            <a:ext cx="2743200" cy="1117854"/>
          </a:xfrm>
          <a:prstGeom prst="rect">
            <a:avLst/>
          </a:prstGeom>
        </p:spPr>
      </p:pic>
    </p:spTree>
    <p:extLst>
      <p:ext uri="{BB962C8B-B14F-4D97-AF65-F5344CB8AC3E}">
        <p14:creationId xmlns:p14="http://schemas.microsoft.com/office/powerpoint/2010/main" val="37422132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 name="Rectangle 103">
            <a:extLst>
              <a:ext uri="{FF2B5EF4-FFF2-40B4-BE49-F238E27FC236}">
                <a16:creationId xmlns:a16="http://schemas.microsoft.com/office/drawing/2014/main" id="{9A1F6E07-9CA3-48C6-A40D-66F2F622A7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6" name="Rectangle 105">
            <a:extLst>
              <a:ext uri="{FF2B5EF4-FFF2-40B4-BE49-F238E27FC236}">
                <a16:creationId xmlns:a16="http://schemas.microsoft.com/office/drawing/2014/main" id="{23C4E25B-A10C-498F-B025-AD22219438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08" name="Straight Connector 107">
            <a:extLst>
              <a:ext uri="{FF2B5EF4-FFF2-40B4-BE49-F238E27FC236}">
                <a16:creationId xmlns:a16="http://schemas.microsoft.com/office/drawing/2014/main" id="{57B83563-43E0-4EAD-BC98-12CE3E59EAD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10" name="Rectangle 109">
            <a:extLst>
              <a:ext uri="{FF2B5EF4-FFF2-40B4-BE49-F238E27FC236}">
                <a16:creationId xmlns:a16="http://schemas.microsoft.com/office/drawing/2014/main" id="{1373AAD7-81EA-47A7-AAC5-4483BD5AEA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41" y="0"/>
            <a:ext cx="1219045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ectangle 111">
            <a:extLst>
              <a:ext uri="{FF2B5EF4-FFF2-40B4-BE49-F238E27FC236}">
                <a16:creationId xmlns:a16="http://schemas.microsoft.com/office/drawing/2014/main" id="{E967E4B3-CBDA-488E-AD0D-2A6B53914E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6" y="0"/>
            <a:ext cx="4584734"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8D5FD95-F554-4869-9D6B-63C5EA7A26F9}"/>
              </a:ext>
            </a:extLst>
          </p:cNvPr>
          <p:cNvSpPr>
            <a:spLocks noGrp="1"/>
          </p:cNvSpPr>
          <p:nvPr>
            <p:ph type="title"/>
          </p:nvPr>
        </p:nvSpPr>
        <p:spPr>
          <a:xfrm>
            <a:off x="457200" y="1058573"/>
            <a:ext cx="3659246" cy="2926080"/>
          </a:xfrm>
        </p:spPr>
        <p:txBody>
          <a:bodyPr vert="horz" lIns="91440" tIns="45720" rIns="91440" bIns="45720" rtlCol="0" anchor="b">
            <a:normAutofit/>
          </a:bodyPr>
          <a:lstStyle/>
          <a:p>
            <a:r>
              <a:rPr lang="en-US" sz="5400" b="1" dirty="0">
                <a:solidFill>
                  <a:srgbClr val="FFFFFF"/>
                </a:solidFill>
                <a:effectLst>
                  <a:outerShdw blurRad="38100" dist="38100" dir="2700000" algn="tl">
                    <a:srgbClr val="000000">
                      <a:alpha val="43137"/>
                    </a:srgbClr>
                  </a:outerShdw>
                </a:effectLst>
              </a:rPr>
              <a:t>SJF</a:t>
            </a:r>
          </a:p>
        </p:txBody>
      </p:sp>
      <p:sp>
        <p:nvSpPr>
          <p:cNvPr id="114" name="Rectangle 113">
            <a:extLst>
              <a:ext uri="{FF2B5EF4-FFF2-40B4-BE49-F238E27FC236}">
                <a16:creationId xmlns:a16="http://schemas.microsoft.com/office/drawing/2014/main" id="{94570AE4-5A37-46FF-9A65-447A66C166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475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6" name="Rectangle 115">
            <a:extLst>
              <a:ext uri="{FF2B5EF4-FFF2-40B4-BE49-F238E27FC236}">
                <a16:creationId xmlns:a16="http://schemas.microsoft.com/office/drawing/2014/main" id="{A6232E62-40E6-4648-9364-BABB95DF50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65290" y="321732"/>
            <a:ext cx="3654966" cy="3674848"/>
          </a:xfrm>
          <a:prstGeom prst="rect">
            <a:avLst/>
          </a:prstGeom>
          <a:solidFill>
            <a:srgbClr val="FFFFFF"/>
          </a:solidFill>
          <a:ln w="6350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descr="A graph with different colored squares&#10;&#10;Description automatically generated">
            <a:extLst>
              <a:ext uri="{FF2B5EF4-FFF2-40B4-BE49-F238E27FC236}">
                <a16:creationId xmlns:a16="http://schemas.microsoft.com/office/drawing/2014/main" id="{3365B984-1988-4C85-9D1F-4384AFC05D49}"/>
              </a:ext>
            </a:extLst>
          </p:cNvPr>
          <p:cNvPicPr/>
          <p:nvPr/>
        </p:nvPicPr>
        <p:blipFill>
          <a:blip r:embed="rId2"/>
          <a:stretch>
            <a:fillRect/>
          </a:stretch>
        </p:blipFill>
        <p:spPr>
          <a:xfrm>
            <a:off x="5128565" y="1572523"/>
            <a:ext cx="3328416" cy="1173266"/>
          </a:xfrm>
          <a:prstGeom prst="rect">
            <a:avLst/>
          </a:prstGeom>
        </p:spPr>
      </p:pic>
      <p:sp>
        <p:nvSpPr>
          <p:cNvPr id="118" name="Rectangle 117">
            <a:extLst>
              <a:ext uri="{FF2B5EF4-FFF2-40B4-BE49-F238E27FC236}">
                <a16:creationId xmlns:a16="http://schemas.microsoft.com/office/drawing/2014/main" id="{8B121A02-F077-4A2F-B498-9721F3292E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98288" y="321732"/>
            <a:ext cx="3068701" cy="2108201"/>
          </a:xfrm>
          <a:prstGeom prst="rect">
            <a:avLst/>
          </a:prstGeom>
          <a:solidFill>
            <a:srgbClr val="FFFFFF"/>
          </a:solidFill>
          <a:ln w="6350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036F0FE5-99A3-436B-81CE-BE6EBDAF99D5}"/>
              </a:ext>
            </a:extLst>
          </p:cNvPr>
          <p:cNvPicPr/>
          <p:nvPr/>
        </p:nvPicPr>
        <p:blipFill>
          <a:blip r:embed="rId3"/>
          <a:stretch>
            <a:fillRect/>
          </a:stretch>
        </p:blipFill>
        <p:spPr>
          <a:xfrm>
            <a:off x="8961039" y="969292"/>
            <a:ext cx="2743199" cy="813249"/>
          </a:xfrm>
          <a:prstGeom prst="rect">
            <a:avLst/>
          </a:prstGeom>
        </p:spPr>
      </p:pic>
      <p:sp>
        <p:nvSpPr>
          <p:cNvPr id="120" name="Rectangle 119">
            <a:extLst>
              <a:ext uri="{FF2B5EF4-FFF2-40B4-BE49-F238E27FC236}">
                <a16:creationId xmlns:a16="http://schemas.microsoft.com/office/drawing/2014/main" id="{0BD2BE34-AB22-4CFE-BFB1-6ADCF71FA4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65290" y="4157448"/>
            <a:ext cx="3654966" cy="2302337"/>
          </a:xfrm>
          <a:prstGeom prst="rect">
            <a:avLst/>
          </a:prstGeom>
          <a:solidFill>
            <a:srgbClr val="FFFFFF"/>
          </a:solidFill>
          <a:ln w="6350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23" descr="A graph with different colored bars&#10;&#10;Description automatically generated">
            <a:extLst>
              <a:ext uri="{FF2B5EF4-FFF2-40B4-BE49-F238E27FC236}">
                <a16:creationId xmlns:a16="http://schemas.microsoft.com/office/drawing/2014/main" id="{FD8B5801-645B-426A-BBA3-981FFC714CD8}"/>
              </a:ext>
            </a:extLst>
          </p:cNvPr>
          <p:cNvPicPr/>
          <p:nvPr/>
        </p:nvPicPr>
        <p:blipFill>
          <a:blip r:embed="rId4"/>
          <a:stretch>
            <a:fillRect/>
          </a:stretch>
        </p:blipFill>
        <p:spPr>
          <a:xfrm>
            <a:off x="5138266" y="4896966"/>
            <a:ext cx="3313507" cy="820093"/>
          </a:xfrm>
          <a:prstGeom prst="rect">
            <a:avLst/>
          </a:prstGeom>
        </p:spPr>
      </p:pic>
      <p:sp>
        <p:nvSpPr>
          <p:cNvPr id="122" name="Rectangle 121">
            <a:extLst>
              <a:ext uri="{FF2B5EF4-FFF2-40B4-BE49-F238E27FC236}">
                <a16:creationId xmlns:a16="http://schemas.microsoft.com/office/drawing/2014/main" id="{EC02ECD7-89EA-49AC-8320-384E20BD42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98288" y="2617577"/>
            <a:ext cx="3068701" cy="3809118"/>
          </a:xfrm>
          <a:prstGeom prst="rect">
            <a:avLst/>
          </a:prstGeom>
          <a:solidFill>
            <a:srgbClr val="FFFFFF"/>
          </a:solidFill>
          <a:ln w="6350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4DFDC779-4C30-4447-B972-F72E20D19085}"/>
              </a:ext>
            </a:extLst>
          </p:cNvPr>
          <p:cNvPicPr/>
          <p:nvPr/>
        </p:nvPicPr>
        <p:blipFill>
          <a:blip r:embed="rId5"/>
          <a:stretch>
            <a:fillRect/>
          </a:stretch>
        </p:blipFill>
        <p:spPr>
          <a:xfrm>
            <a:off x="8961038" y="4031789"/>
            <a:ext cx="2743200" cy="980693"/>
          </a:xfrm>
          <a:prstGeom prst="rect">
            <a:avLst/>
          </a:prstGeom>
        </p:spPr>
      </p:pic>
    </p:spTree>
    <p:extLst>
      <p:ext uri="{BB962C8B-B14F-4D97-AF65-F5344CB8AC3E}">
        <p14:creationId xmlns:p14="http://schemas.microsoft.com/office/powerpoint/2010/main" val="6183573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 name="Rectangle 103">
            <a:extLst>
              <a:ext uri="{FF2B5EF4-FFF2-40B4-BE49-F238E27FC236}">
                <a16:creationId xmlns:a16="http://schemas.microsoft.com/office/drawing/2014/main" id="{9A1F6E07-9CA3-48C6-A40D-66F2F622A7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6" name="Rectangle 105">
            <a:extLst>
              <a:ext uri="{FF2B5EF4-FFF2-40B4-BE49-F238E27FC236}">
                <a16:creationId xmlns:a16="http://schemas.microsoft.com/office/drawing/2014/main" id="{23C4E25B-A10C-498F-B025-AD22219438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08" name="Straight Connector 107">
            <a:extLst>
              <a:ext uri="{FF2B5EF4-FFF2-40B4-BE49-F238E27FC236}">
                <a16:creationId xmlns:a16="http://schemas.microsoft.com/office/drawing/2014/main" id="{57B83563-43E0-4EAD-BC98-12CE3E59EAD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10" name="Rectangle 109">
            <a:extLst>
              <a:ext uri="{FF2B5EF4-FFF2-40B4-BE49-F238E27FC236}">
                <a16:creationId xmlns:a16="http://schemas.microsoft.com/office/drawing/2014/main" id="{1373AAD7-81EA-47A7-AAC5-4483BD5AEA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41" y="0"/>
            <a:ext cx="1219045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ectangle 111">
            <a:extLst>
              <a:ext uri="{FF2B5EF4-FFF2-40B4-BE49-F238E27FC236}">
                <a16:creationId xmlns:a16="http://schemas.microsoft.com/office/drawing/2014/main" id="{E967E4B3-CBDA-488E-AD0D-2A6B53914E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6" y="0"/>
            <a:ext cx="4584734"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8D5FD95-F554-4869-9D6B-63C5EA7A26F9}"/>
              </a:ext>
            </a:extLst>
          </p:cNvPr>
          <p:cNvSpPr>
            <a:spLocks noGrp="1"/>
          </p:cNvSpPr>
          <p:nvPr>
            <p:ph type="title"/>
          </p:nvPr>
        </p:nvSpPr>
        <p:spPr>
          <a:xfrm>
            <a:off x="457200" y="1058573"/>
            <a:ext cx="3659246" cy="2926080"/>
          </a:xfrm>
        </p:spPr>
        <p:txBody>
          <a:bodyPr vert="horz" lIns="91440" tIns="45720" rIns="91440" bIns="45720" rtlCol="0" anchor="b">
            <a:normAutofit/>
          </a:bodyPr>
          <a:lstStyle/>
          <a:p>
            <a:r>
              <a:rPr lang="en-US" sz="5400" b="1" dirty="0">
                <a:solidFill>
                  <a:srgbClr val="FFFFFF"/>
                </a:solidFill>
                <a:effectLst>
                  <a:outerShdw blurRad="38100" dist="38100" dir="2700000" algn="tl">
                    <a:srgbClr val="000000">
                      <a:alpha val="43137"/>
                    </a:srgbClr>
                  </a:outerShdw>
                </a:effectLst>
              </a:rPr>
              <a:t>SJF</a:t>
            </a:r>
          </a:p>
        </p:txBody>
      </p:sp>
      <p:sp>
        <p:nvSpPr>
          <p:cNvPr id="114" name="Rectangle 113">
            <a:extLst>
              <a:ext uri="{FF2B5EF4-FFF2-40B4-BE49-F238E27FC236}">
                <a16:creationId xmlns:a16="http://schemas.microsoft.com/office/drawing/2014/main" id="{94570AE4-5A37-46FF-9A65-447A66C166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475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6" name="Rectangle 115">
            <a:extLst>
              <a:ext uri="{FF2B5EF4-FFF2-40B4-BE49-F238E27FC236}">
                <a16:creationId xmlns:a16="http://schemas.microsoft.com/office/drawing/2014/main" id="{A6232E62-40E6-4648-9364-BABB95DF50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65290" y="321732"/>
            <a:ext cx="3654966" cy="3674848"/>
          </a:xfrm>
          <a:prstGeom prst="rect">
            <a:avLst/>
          </a:prstGeom>
          <a:solidFill>
            <a:srgbClr val="FFFFFF"/>
          </a:solidFill>
          <a:ln w="6350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descr="A green and red graph&#10;&#10;Description automatically generated">
            <a:extLst>
              <a:ext uri="{FF2B5EF4-FFF2-40B4-BE49-F238E27FC236}">
                <a16:creationId xmlns:a16="http://schemas.microsoft.com/office/drawing/2014/main" id="{C9FFEFD4-70A8-40F6-8F08-223D074EC2A6}"/>
              </a:ext>
            </a:extLst>
          </p:cNvPr>
          <p:cNvPicPr/>
          <p:nvPr/>
        </p:nvPicPr>
        <p:blipFill>
          <a:blip r:embed="rId2"/>
          <a:stretch>
            <a:fillRect/>
          </a:stretch>
        </p:blipFill>
        <p:spPr>
          <a:xfrm>
            <a:off x="5128565" y="1576683"/>
            <a:ext cx="3328416" cy="1164945"/>
          </a:xfrm>
          <a:prstGeom prst="rect">
            <a:avLst/>
          </a:prstGeom>
        </p:spPr>
      </p:pic>
      <p:sp>
        <p:nvSpPr>
          <p:cNvPr id="118" name="Rectangle 117">
            <a:extLst>
              <a:ext uri="{FF2B5EF4-FFF2-40B4-BE49-F238E27FC236}">
                <a16:creationId xmlns:a16="http://schemas.microsoft.com/office/drawing/2014/main" id="{8B121A02-F077-4A2F-B498-9721F3292E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98288" y="321732"/>
            <a:ext cx="3068701" cy="2108201"/>
          </a:xfrm>
          <a:prstGeom prst="rect">
            <a:avLst/>
          </a:prstGeom>
          <a:solidFill>
            <a:srgbClr val="FFFFFF"/>
          </a:solidFill>
          <a:ln w="6350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descr="A black screen with white text&#10;&#10;Description automatically generated">
            <a:extLst>
              <a:ext uri="{FF2B5EF4-FFF2-40B4-BE49-F238E27FC236}">
                <a16:creationId xmlns:a16="http://schemas.microsoft.com/office/drawing/2014/main" id="{2F21885B-8D64-4C94-BC26-E513187CF85A}"/>
              </a:ext>
            </a:extLst>
          </p:cNvPr>
          <p:cNvPicPr/>
          <p:nvPr/>
        </p:nvPicPr>
        <p:blipFill>
          <a:blip r:embed="rId3"/>
          <a:stretch>
            <a:fillRect/>
          </a:stretch>
        </p:blipFill>
        <p:spPr>
          <a:xfrm>
            <a:off x="8961039" y="996959"/>
            <a:ext cx="2743199" cy="757914"/>
          </a:xfrm>
          <a:prstGeom prst="rect">
            <a:avLst/>
          </a:prstGeom>
        </p:spPr>
      </p:pic>
      <p:sp>
        <p:nvSpPr>
          <p:cNvPr id="120" name="Rectangle 119">
            <a:extLst>
              <a:ext uri="{FF2B5EF4-FFF2-40B4-BE49-F238E27FC236}">
                <a16:creationId xmlns:a16="http://schemas.microsoft.com/office/drawing/2014/main" id="{0BD2BE34-AB22-4CFE-BFB1-6ADCF71FA4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65290" y="4157448"/>
            <a:ext cx="3654966" cy="2302337"/>
          </a:xfrm>
          <a:prstGeom prst="rect">
            <a:avLst/>
          </a:prstGeom>
          <a:solidFill>
            <a:srgbClr val="FFFFFF"/>
          </a:solidFill>
          <a:ln w="6350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descr="A graph of different colored bars&#10;&#10;Description automatically generated">
            <a:extLst>
              <a:ext uri="{FF2B5EF4-FFF2-40B4-BE49-F238E27FC236}">
                <a16:creationId xmlns:a16="http://schemas.microsoft.com/office/drawing/2014/main" id="{9F15BD41-D88C-4AE9-B71E-F553805FBEAE}"/>
              </a:ext>
            </a:extLst>
          </p:cNvPr>
          <p:cNvPicPr/>
          <p:nvPr/>
        </p:nvPicPr>
        <p:blipFill>
          <a:blip r:embed="rId4"/>
          <a:stretch>
            <a:fillRect/>
          </a:stretch>
        </p:blipFill>
        <p:spPr>
          <a:xfrm>
            <a:off x="5138266" y="4896966"/>
            <a:ext cx="3313507" cy="820093"/>
          </a:xfrm>
          <a:prstGeom prst="rect">
            <a:avLst/>
          </a:prstGeom>
        </p:spPr>
      </p:pic>
      <p:sp>
        <p:nvSpPr>
          <p:cNvPr id="122" name="Rectangle 121">
            <a:extLst>
              <a:ext uri="{FF2B5EF4-FFF2-40B4-BE49-F238E27FC236}">
                <a16:creationId xmlns:a16="http://schemas.microsoft.com/office/drawing/2014/main" id="{EC02ECD7-89EA-49AC-8320-384E20BD42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98288" y="2617577"/>
            <a:ext cx="3068701" cy="3809118"/>
          </a:xfrm>
          <a:prstGeom prst="rect">
            <a:avLst/>
          </a:prstGeom>
          <a:solidFill>
            <a:srgbClr val="FFFFFF"/>
          </a:solidFill>
          <a:ln w="6350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B751F487-44B9-4E36-AC1D-55CCC26B3E9D}"/>
              </a:ext>
            </a:extLst>
          </p:cNvPr>
          <p:cNvPicPr/>
          <p:nvPr/>
        </p:nvPicPr>
        <p:blipFill>
          <a:blip r:embed="rId5"/>
          <a:stretch>
            <a:fillRect/>
          </a:stretch>
        </p:blipFill>
        <p:spPr>
          <a:xfrm>
            <a:off x="8961038" y="3952922"/>
            <a:ext cx="2743200" cy="1138428"/>
          </a:xfrm>
          <a:prstGeom prst="rect">
            <a:avLst/>
          </a:prstGeom>
        </p:spPr>
      </p:pic>
    </p:spTree>
    <p:extLst>
      <p:ext uri="{BB962C8B-B14F-4D97-AF65-F5344CB8AC3E}">
        <p14:creationId xmlns:p14="http://schemas.microsoft.com/office/powerpoint/2010/main" val="38696868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 name="Rectangle 103">
            <a:extLst>
              <a:ext uri="{FF2B5EF4-FFF2-40B4-BE49-F238E27FC236}">
                <a16:creationId xmlns:a16="http://schemas.microsoft.com/office/drawing/2014/main" id="{9A1F6E07-9CA3-48C6-A40D-66F2F622A7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6" name="Rectangle 105">
            <a:extLst>
              <a:ext uri="{FF2B5EF4-FFF2-40B4-BE49-F238E27FC236}">
                <a16:creationId xmlns:a16="http://schemas.microsoft.com/office/drawing/2014/main" id="{23C4E25B-A10C-498F-B025-AD22219438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08" name="Straight Connector 107">
            <a:extLst>
              <a:ext uri="{FF2B5EF4-FFF2-40B4-BE49-F238E27FC236}">
                <a16:creationId xmlns:a16="http://schemas.microsoft.com/office/drawing/2014/main" id="{57B83563-43E0-4EAD-BC98-12CE3E59EAD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10" name="Rectangle 109">
            <a:extLst>
              <a:ext uri="{FF2B5EF4-FFF2-40B4-BE49-F238E27FC236}">
                <a16:creationId xmlns:a16="http://schemas.microsoft.com/office/drawing/2014/main" id="{1373AAD7-81EA-47A7-AAC5-4483BD5AEA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41" y="0"/>
            <a:ext cx="1219045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ectangle 111">
            <a:extLst>
              <a:ext uri="{FF2B5EF4-FFF2-40B4-BE49-F238E27FC236}">
                <a16:creationId xmlns:a16="http://schemas.microsoft.com/office/drawing/2014/main" id="{E967E4B3-CBDA-488E-AD0D-2A6B53914E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6" y="0"/>
            <a:ext cx="4584734"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8D5FD95-F554-4869-9D6B-63C5EA7A26F9}"/>
              </a:ext>
            </a:extLst>
          </p:cNvPr>
          <p:cNvSpPr>
            <a:spLocks noGrp="1"/>
          </p:cNvSpPr>
          <p:nvPr>
            <p:ph type="title"/>
          </p:nvPr>
        </p:nvSpPr>
        <p:spPr>
          <a:xfrm>
            <a:off x="457200" y="1058573"/>
            <a:ext cx="3659246" cy="2926080"/>
          </a:xfrm>
        </p:spPr>
        <p:txBody>
          <a:bodyPr vert="horz" lIns="91440" tIns="45720" rIns="91440" bIns="45720" rtlCol="0" anchor="b">
            <a:normAutofit/>
          </a:bodyPr>
          <a:lstStyle/>
          <a:p>
            <a:r>
              <a:rPr lang="en-US" sz="5400" b="1" dirty="0">
                <a:solidFill>
                  <a:srgbClr val="FFFFFF"/>
                </a:solidFill>
                <a:effectLst>
                  <a:outerShdw blurRad="38100" dist="38100" dir="2700000" algn="tl">
                    <a:srgbClr val="000000">
                      <a:alpha val="43137"/>
                    </a:srgbClr>
                  </a:outerShdw>
                </a:effectLst>
              </a:rPr>
              <a:t>PS</a:t>
            </a:r>
          </a:p>
        </p:txBody>
      </p:sp>
      <p:sp>
        <p:nvSpPr>
          <p:cNvPr id="114" name="Rectangle 113">
            <a:extLst>
              <a:ext uri="{FF2B5EF4-FFF2-40B4-BE49-F238E27FC236}">
                <a16:creationId xmlns:a16="http://schemas.microsoft.com/office/drawing/2014/main" id="{94570AE4-5A37-46FF-9A65-447A66C166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475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6" name="Rectangle 115">
            <a:extLst>
              <a:ext uri="{FF2B5EF4-FFF2-40B4-BE49-F238E27FC236}">
                <a16:creationId xmlns:a16="http://schemas.microsoft.com/office/drawing/2014/main" id="{A6232E62-40E6-4648-9364-BABB95DF50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65290" y="321732"/>
            <a:ext cx="3654966" cy="3674848"/>
          </a:xfrm>
          <a:prstGeom prst="rect">
            <a:avLst/>
          </a:prstGeom>
          <a:solidFill>
            <a:srgbClr val="FFFFFF"/>
          </a:solidFill>
          <a:ln w="6350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descr="A graph with different colored squares&#10;&#10;Description automatically generated">
            <a:extLst>
              <a:ext uri="{FF2B5EF4-FFF2-40B4-BE49-F238E27FC236}">
                <a16:creationId xmlns:a16="http://schemas.microsoft.com/office/drawing/2014/main" id="{703BA269-8319-4393-8A04-F342A5E5EBA5}"/>
              </a:ext>
            </a:extLst>
          </p:cNvPr>
          <p:cNvPicPr/>
          <p:nvPr/>
        </p:nvPicPr>
        <p:blipFill>
          <a:blip r:embed="rId2"/>
          <a:stretch>
            <a:fillRect/>
          </a:stretch>
        </p:blipFill>
        <p:spPr>
          <a:xfrm>
            <a:off x="5128565" y="1564202"/>
            <a:ext cx="3328416" cy="1189908"/>
          </a:xfrm>
          <a:prstGeom prst="rect">
            <a:avLst/>
          </a:prstGeom>
        </p:spPr>
      </p:pic>
      <p:sp>
        <p:nvSpPr>
          <p:cNvPr id="118" name="Rectangle 117">
            <a:extLst>
              <a:ext uri="{FF2B5EF4-FFF2-40B4-BE49-F238E27FC236}">
                <a16:creationId xmlns:a16="http://schemas.microsoft.com/office/drawing/2014/main" id="{8B121A02-F077-4A2F-B498-9721F3292E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98288" y="321732"/>
            <a:ext cx="3068701" cy="2108201"/>
          </a:xfrm>
          <a:prstGeom prst="rect">
            <a:avLst/>
          </a:prstGeom>
          <a:solidFill>
            <a:srgbClr val="FFFFFF"/>
          </a:solidFill>
          <a:ln w="6350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81B63BF3-706F-42B5-A647-C0E572F1D362}"/>
              </a:ext>
            </a:extLst>
          </p:cNvPr>
          <p:cNvPicPr/>
          <p:nvPr/>
        </p:nvPicPr>
        <p:blipFill>
          <a:blip r:embed="rId3"/>
          <a:stretch>
            <a:fillRect/>
          </a:stretch>
        </p:blipFill>
        <p:spPr>
          <a:xfrm>
            <a:off x="8961039" y="969292"/>
            <a:ext cx="2743199" cy="813249"/>
          </a:xfrm>
          <a:prstGeom prst="rect">
            <a:avLst/>
          </a:prstGeom>
        </p:spPr>
      </p:pic>
      <p:sp>
        <p:nvSpPr>
          <p:cNvPr id="120" name="Rectangle 119">
            <a:extLst>
              <a:ext uri="{FF2B5EF4-FFF2-40B4-BE49-F238E27FC236}">
                <a16:creationId xmlns:a16="http://schemas.microsoft.com/office/drawing/2014/main" id="{0BD2BE34-AB22-4CFE-BFB1-6ADCF71FA4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65290" y="4157448"/>
            <a:ext cx="3654966" cy="2302337"/>
          </a:xfrm>
          <a:prstGeom prst="rect">
            <a:avLst/>
          </a:prstGeom>
          <a:solidFill>
            <a:srgbClr val="FFFFFF"/>
          </a:solidFill>
          <a:ln w="6350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23" descr="A graph with different colored bars&#10;&#10;Description automatically generated">
            <a:extLst>
              <a:ext uri="{FF2B5EF4-FFF2-40B4-BE49-F238E27FC236}">
                <a16:creationId xmlns:a16="http://schemas.microsoft.com/office/drawing/2014/main" id="{B4B7CAA2-634B-466E-8E3C-FE04E220E865}"/>
              </a:ext>
            </a:extLst>
          </p:cNvPr>
          <p:cNvPicPr/>
          <p:nvPr/>
        </p:nvPicPr>
        <p:blipFill>
          <a:blip r:embed="rId4"/>
          <a:stretch>
            <a:fillRect/>
          </a:stretch>
        </p:blipFill>
        <p:spPr>
          <a:xfrm>
            <a:off x="5138266" y="4859689"/>
            <a:ext cx="3313507" cy="894647"/>
          </a:xfrm>
          <a:prstGeom prst="rect">
            <a:avLst/>
          </a:prstGeom>
        </p:spPr>
      </p:pic>
      <p:sp>
        <p:nvSpPr>
          <p:cNvPr id="122" name="Rectangle 121">
            <a:extLst>
              <a:ext uri="{FF2B5EF4-FFF2-40B4-BE49-F238E27FC236}">
                <a16:creationId xmlns:a16="http://schemas.microsoft.com/office/drawing/2014/main" id="{EC02ECD7-89EA-49AC-8320-384E20BD42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98288" y="2617577"/>
            <a:ext cx="3068701" cy="3809118"/>
          </a:xfrm>
          <a:prstGeom prst="rect">
            <a:avLst/>
          </a:prstGeom>
          <a:solidFill>
            <a:srgbClr val="FFFFFF"/>
          </a:solidFill>
          <a:ln w="6350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93D8C96E-E22E-44AF-86C5-CE3E8888D9B7}"/>
              </a:ext>
            </a:extLst>
          </p:cNvPr>
          <p:cNvPicPr/>
          <p:nvPr/>
        </p:nvPicPr>
        <p:blipFill>
          <a:blip r:embed="rId5"/>
          <a:stretch>
            <a:fillRect/>
          </a:stretch>
        </p:blipFill>
        <p:spPr>
          <a:xfrm>
            <a:off x="8961038" y="4028360"/>
            <a:ext cx="2743200" cy="987551"/>
          </a:xfrm>
          <a:prstGeom prst="rect">
            <a:avLst/>
          </a:prstGeom>
        </p:spPr>
      </p:pic>
    </p:spTree>
    <p:extLst>
      <p:ext uri="{BB962C8B-B14F-4D97-AF65-F5344CB8AC3E}">
        <p14:creationId xmlns:p14="http://schemas.microsoft.com/office/powerpoint/2010/main" val="30384964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 name="Rectangle 103">
            <a:extLst>
              <a:ext uri="{FF2B5EF4-FFF2-40B4-BE49-F238E27FC236}">
                <a16:creationId xmlns:a16="http://schemas.microsoft.com/office/drawing/2014/main" id="{9A1F6E07-9CA3-48C6-A40D-66F2F622A7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6" name="Rectangle 105">
            <a:extLst>
              <a:ext uri="{FF2B5EF4-FFF2-40B4-BE49-F238E27FC236}">
                <a16:creationId xmlns:a16="http://schemas.microsoft.com/office/drawing/2014/main" id="{23C4E25B-A10C-498F-B025-AD22219438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08" name="Straight Connector 107">
            <a:extLst>
              <a:ext uri="{FF2B5EF4-FFF2-40B4-BE49-F238E27FC236}">
                <a16:creationId xmlns:a16="http://schemas.microsoft.com/office/drawing/2014/main" id="{57B83563-43E0-4EAD-BC98-12CE3E59EAD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10" name="Rectangle 109">
            <a:extLst>
              <a:ext uri="{FF2B5EF4-FFF2-40B4-BE49-F238E27FC236}">
                <a16:creationId xmlns:a16="http://schemas.microsoft.com/office/drawing/2014/main" id="{1373AAD7-81EA-47A7-AAC5-4483BD5AEA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41" y="0"/>
            <a:ext cx="1219045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ectangle 111">
            <a:extLst>
              <a:ext uri="{FF2B5EF4-FFF2-40B4-BE49-F238E27FC236}">
                <a16:creationId xmlns:a16="http://schemas.microsoft.com/office/drawing/2014/main" id="{E967E4B3-CBDA-488E-AD0D-2A6B53914E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6" y="0"/>
            <a:ext cx="4584734"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8D5FD95-F554-4869-9D6B-63C5EA7A26F9}"/>
              </a:ext>
            </a:extLst>
          </p:cNvPr>
          <p:cNvSpPr>
            <a:spLocks noGrp="1"/>
          </p:cNvSpPr>
          <p:nvPr>
            <p:ph type="title"/>
          </p:nvPr>
        </p:nvSpPr>
        <p:spPr>
          <a:xfrm>
            <a:off x="457200" y="1058573"/>
            <a:ext cx="3659246" cy="2926080"/>
          </a:xfrm>
        </p:spPr>
        <p:txBody>
          <a:bodyPr vert="horz" lIns="91440" tIns="45720" rIns="91440" bIns="45720" rtlCol="0" anchor="b">
            <a:normAutofit/>
          </a:bodyPr>
          <a:lstStyle/>
          <a:p>
            <a:r>
              <a:rPr lang="en-US" sz="5400" b="1" dirty="0">
                <a:solidFill>
                  <a:srgbClr val="FFFFFF"/>
                </a:solidFill>
                <a:effectLst>
                  <a:outerShdw blurRad="38100" dist="38100" dir="2700000" algn="tl">
                    <a:srgbClr val="000000">
                      <a:alpha val="43137"/>
                    </a:srgbClr>
                  </a:outerShdw>
                </a:effectLst>
              </a:rPr>
              <a:t>PS</a:t>
            </a:r>
          </a:p>
        </p:txBody>
      </p:sp>
      <p:sp>
        <p:nvSpPr>
          <p:cNvPr id="114" name="Rectangle 113">
            <a:extLst>
              <a:ext uri="{FF2B5EF4-FFF2-40B4-BE49-F238E27FC236}">
                <a16:creationId xmlns:a16="http://schemas.microsoft.com/office/drawing/2014/main" id="{94570AE4-5A37-46FF-9A65-447A66C166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475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6" name="Rectangle 115">
            <a:extLst>
              <a:ext uri="{FF2B5EF4-FFF2-40B4-BE49-F238E27FC236}">
                <a16:creationId xmlns:a16="http://schemas.microsoft.com/office/drawing/2014/main" id="{A6232E62-40E6-4648-9364-BABB95DF50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65290" y="321732"/>
            <a:ext cx="3654966" cy="3674848"/>
          </a:xfrm>
          <a:prstGeom prst="rect">
            <a:avLst/>
          </a:prstGeom>
          <a:solidFill>
            <a:srgbClr val="FFFFFF"/>
          </a:solidFill>
          <a:ln w="6350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descr="A graph with green and purple rectangles&#10;&#10;Description automatically generated">
            <a:extLst>
              <a:ext uri="{FF2B5EF4-FFF2-40B4-BE49-F238E27FC236}">
                <a16:creationId xmlns:a16="http://schemas.microsoft.com/office/drawing/2014/main" id="{04CF0156-F133-4EEC-B9F4-BAE7B9469BB0}"/>
              </a:ext>
            </a:extLst>
          </p:cNvPr>
          <p:cNvPicPr/>
          <p:nvPr/>
        </p:nvPicPr>
        <p:blipFill>
          <a:blip r:embed="rId2"/>
          <a:stretch>
            <a:fillRect/>
          </a:stretch>
        </p:blipFill>
        <p:spPr>
          <a:xfrm>
            <a:off x="5128565" y="1572523"/>
            <a:ext cx="3328416" cy="1173266"/>
          </a:xfrm>
          <a:prstGeom prst="rect">
            <a:avLst/>
          </a:prstGeom>
        </p:spPr>
      </p:pic>
      <p:sp>
        <p:nvSpPr>
          <p:cNvPr id="118" name="Rectangle 117">
            <a:extLst>
              <a:ext uri="{FF2B5EF4-FFF2-40B4-BE49-F238E27FC236}">
                <a16:creationId xmlns:a16="http://schemas.microsoft.com/office/drawing/2014/main" id="{8B121A02-F077-4A2F-B498-9721F3292E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98288" y="321732"/>
            <a:ext cx="3068701" cy="2108201"/>
          </a:xfrm>
          <a:prstGeom prst="rect">
            <a:avLst/>
          </a:prstGeom>
          <a:solidFill>
            <a:srgbClr val="FFFFFF"/>
          </a:solidFill>
          <a:ln w="6350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descr="A black screen with white text&#10;&#10;Description automatically generated">
            <a:extLst>
              <a:ext uri="{FF2B5EF4-FFF2-40B4-BE49-F238E27FC236}">
                <a16:creationId xmlns:a16="http://schemas.microsoft.com/office/drawing/2014/main" id="{2F21885B-8D64-4C94-BC26-E513187CF85A}"/>
              </a:ext>
            </a:extLst>
          </p:cNvPr>
          <p:cNvPicPr/>
          <p:nvPr/>
        </p:nvPicPr>
        <p:blipFill>
          <a:blip r:embed="rId3"/>
          <a:stretch>
            <a:fillRect/>
          </a:stretch>
        </p:blipFill>
        <p:spPr>
          <a:xfrm>
            <a:off x="8961039" y="996959"/>
            <a:ext cx="2743199" cy="757914"/>
          </a:xfrm>
          <a:prstGeom prst="rect">
            <a:avLst/>
          </a:prstGeom>
        </p:spPr>
      </p:pic>
      <p:sp>
        <p:nvSpPr>
          <p:cNvPr id="120" name="Rectangle 119">
            <a:extLst>
              <a:ext uri="{FF2B5EF4-FFF2-40B4-BE49-F238E27FC236}">
                <a16:creationId xmlns:a16="http://schemas.microsoft.com/office/drawing/2014/main" id="{0BD2BE34-AB22-4CFE-BFB1-6ADCF71FA4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65290" y="4157448"/>
            <a:ext cx="3654966" cy="2302337"/>
          </a:xfrm>
          <a:prstGeom prst="rect">
            <a:avLst/>
          </a:prstGeom>
          <a:solidFill>
            <a:srgbClr val="FFFFFF"/>
          </a:solidFill>
          <a:ln w="6350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descr="A graph of different colored bars&#10;&#10;Description automatically generated">
            <a:extLst>
              <a:ext uri="{FF2B5EF4-FFF2-40B4-BE49-F238E27FC236}">
                <a16:creationId xmlns:a16="http://schemas.microsoft.com/office/drawing/2014/main" id="{69F17241-2B1C-4172-ADD2-D2E7AE4D278E}"/>
              </a:ext>
            </a:extLst>
          </p:cNvPr>
          <p:cNvPicPr/>
          <p:nvPr/>
        </p:nvPicPr>
        <p:blipFill>
          <a:blip r:embed="rId4"/>
          <a:stretch>
            <a:fillRect/>
          </a:stretch>
        </p:blipFill>
        <p:spPr>
          <a:xfrm>
            <a:off x="5138266" y="4872115"/>
            <a:ext cx="3313507" cy="869795"/>
          </a:xfrm>
          <a:prstGeom prst="rect">
            <a:avLst/>
          </a:prstGeom>
        </p:spPr>
      </p:pic>
      <p:sp>
        <p:nvSpPr>
          <p:cNvPr id="122" name="Rectangle 121">
            <a:extLst>
              <a:ext uri="{FF2B5EF4-FFF2-40B4-BE49-F238E27FC236}">
                <a16:creationId xmlns:a16="http://schemas.microsoft.com/office/drawing/2014/main" id="{EC02ECD7-89EA-49AC-8320-384E20BD42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98288" y="2617577"/>
            <a:ext cx="3068701" cy="3809118"/>
          </a:xfrm>
          <a:prstGeom prst="rect">
            <a:avLst/>
          </a:prstGeom>
          <a:solidFill>
            <a:srgbClr val="FFFFFF"/>
          </a:solidFill>
          <a:ln w="6350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A screen shot of a computer&#10;&#10;Description automatically generated">
            <a:extLst>
              <a:ext uri="{FF2B5EF4-FFF2-40B4-BE49-F238E27FC236}">
                <a16:creationId xmlns:a16="http://schemas.microsoft.com/office/drawing/2014/main" id="{5854BA0A-D8C2-4D83-A31A-9CD820D60ADD}"/>
              </a:ext>
            </a:extLst>
          </p:cNvPr>
          <p:cNvPicPr/>
          <p:nvPr/>
        </p:nvPicPr>
        <p:blipFill>
          <a:blip r:embed="rId5"/>
          <a:stretch>
            <a:fillRect/>
          </a:stretch>
        </p:blipFill>
        <p:spPr>
          <a:xfrm>
            <a:off x="8961038" y="3935777"/>
            <a:ext cx="2743200" cy="1172717"/>
          </a:xfrm>
          <a:prstGeom prst="rect">
            <a:avLst/>
          </a:prstGeom>
        </p:spPr>
      </p:pic>
    </p:spTree>
    <p:extLst>
      <p:ext uri="{BB962C8B-B14F-4D97-AF65-F5344CB8AC3E}">
        <p14:creationId xmlns:p14="http://schemas.microsoft.com/office/powerpoint/2010/main" val="34957240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F78781-5D16-4045-8A5D-4D645FB5BF74}"/>
              </a:ext>
            </a:extLst>
          </p:cNvPr>
          <p:cNvSpPr>
            <a:spLocks noGrp="1"/>
          </p:cNvSpPr>
          <p:nvPr>
            <p:ph type="title"/>
          </p:nvPr>
        </p:nvSpPr>
        <p:spPr>
          <a:xfrm>
            <a:off x="1066800" y="484702"/>
            <a:ext cx="10058400" cy="886022"/>
          </a:xfrm>
        </p:spPr>
        <p:txBody>
          <a:bodyPr/>
          <a:lstStyle/>
          <a:p>
            <a:pPr algn="ctr"/>
            <a:r>
              <a:rPr lang="en-US" b="1">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AGENDA </a:t>
            </a:r>
          </a:p>
        </p:txBody>
      </p:sp>
      <p:sp>
        <p:nvSpPr>
          <p:cNvPr id="3" name="Content Placeholder 2">
            <a:extLst>
              <a:ext uri="{FF2B5EF4-FFF2-40B4-BE49-F238E27FC236}">
                <a16:creationId xmlns:a16="http://schemas.microsoft.com/office/drawing/2014/main" id="{4129DE84-B472-43AF-958C-80BE3145C0FB}"/>
              </a:ext>
            </a:extLst>
          </p:cNvPr>
          <p:cNvSpPr>
            <a:spLocks noGrp="1"/>
          </p:cNvSpPr>
          <p:nvPr>
            <p:ph idx="1"/>
          </p:nvPr>
        </p:nvSpPr>
        <p:spPr>
          <a:xfrm>
            <a:off x="802990" y="1761650"/>
            <a:ext cx="6379779" cy="4023360"/>
          </a:xfrm>
        </p:spPr>
        <p:txBody>
          <a:bodyPr>
            <a:noAutofit/>
          </a:bodyPr>
          <a:lstStyle/>
          <a:p>
            <a:pPr>
              <a:buFont typeface="Wingdings" panose="05000000000000000000" pitchFamily="2" charset="2"/>
              <a:buChar char="ü"/>
            </a:pPr>
            <a:r>
              <a:rPr lang="en-US" sz="2800" b="1" dirty="0">
                <a:solidFill>
                  <a:schemeClr val="tx1"/>
                </a:solidFill>
                <a:latin typeface="Times New Roman" panose="02020603050405020304" pitchFamily="18" charset="0"/>
                <a:cs typeface="Times New Roman" panose="02020603050405020304" pitchFamily="18" charset="0"/>
              </a:rPr>
              <a:t>Introduction </a:t>
            </a:r>
          </a:p>
          <a:p>
            <a:pPr lvl="3">
              <a:buFont typeface="Arial" panose="020B0604020202020204" pitchFamily="34" charset="0"/>
              <a:buChar char="•"/>
            </a:pPr>
            <a:r>
              <a:rPr lang="en-US" sz="2800" i="1" dirty="0">
                <a:solidFill>
                  <a:schemeClr val="tx1"/>
                </a:solidFill>
                <a:latin typeface="Times New Roman" panose="02020603050405020304" pitchFamily="18" charset="0"/>
                <a:cs typeface="Times New Roman" panose="02020603050405020304" pitchFamily="18" charset="0"/>
              </a:rPr>
              <a:t>Problem Statement </a:t>
            </a:r>
          </a:p>
          <a:p>
            <a:pPr>
              <a:buFont typeface="Wingdings" panose="05000000000000000000" pitchFamily="2" charset="2"/>
              <a:buChar char="ü"/>
            </a:pPr>
            <a:r>
              <a:rPr lang="en-US" sz="2800" b="1" dirty="0">
                <a:solidFill>
                  <a:schemeClr val="tx1"/>
                </a:solidFill>
                <a:latin typeface="Times New Roman" panose="02020603050405020304" pitchFamily="18" charset="0"/>
                <a:cs typeface="Times New Roman" panose="02020603050405020304" pitchFamily="18" charset="0"/>
              </a:rPr>
              <a:t>Project Scope And Relevance</a:t>
            </a:r>
          </a:p>
          <a:p>
            <a:pPr lvl="3">
              <a:buFont typeface="Arial" panose="020B0604020202020204" pitchFamily="34" charset="0"/>
              <a:buChar char="•"/>
            </a:pPr>
            <a:r>
              <a:rPr lang="en-US" sz="2800" i="1" dirty="0">
                <a:solidFill>
                  <a:schemeClr val="tx1"/>
                </a:solidFill>
                <a:latin typeface="Times New Roman" panose="02020603050405020304" pitchFamily="18" charset="0"/>
                <a:cs typeface="Times New Roman" panose="02020603050405020304" pitchFamily="18" charset="0"/>
              </a:rPr>
              <a:t>Real-world Examples</a:t>
            </a:r>
          </a:p>
          <a:p>
            <a:pPr>
              <a:buFont typeface="Wingdings" panose="05000000000000000000" pitchFamily="2" charset="2"/>
              <a:buChar char="ü"/>
            </a:pPr>
            <a:r>
              <a:rPr lang="en-US" sz="2800" b="1" dirty="0">
                <a:solidFill>
                  <a:schemeClr val="tx1"/>
                </a:solidFill>
                <a:latin typeface="Times New Roman" panose="02020603050405020304" pitchFamily="18" charset="0"/>
                <a:cs typeface="Times New Roman" panose="02020603050405020304" pitchFamily="18" charset="0"/>
              </a:rPr>
              <a:t>System Architecture  </a:t>
            </a:r>
          </a:p>
          <a:p>
            <a:pPr lvl="3">
              <a:buFont typeface="Arial" panose="020B0604020202020204" pitchFamily="34" charset="0"/>
              <a:buChar char="•"/>
            </a:pPr>
            <a:r>
              <a:rPr lang="en-US" sz="2800" i="1" dirty="0">
                <a:solidFill>
                  <a:schemeClr val="tx1"/>
                </a:solidFill>
                <a:latin typeface="Times New Roman" panose="02020603050405020304" pitchFamily="18" charset="0"/>
                <a:cs typeface="Times New Roman" panose="02020603050405020304" pitchFamily="18" charset="0"/>
              </a:rPr>
              <a:t>Algorithms </a:t>
            </a:r>
          </a:p>
          <a:p>
            <a:pPr>
              <a:buFont typeface="Wingdings" panose="05000000000000000000" pitchFamily="2" charset="2"/>
              <a:buChar char="ü"/>
            </a:pPr>
            <a:r>
              <a:rPr lang="en-US" sz="2800" b="1" dirty="0">
                <a:solidFill>
                  <a:schemeClr val="tx1"/>
                </a:solidFill>
                <a:latin typeface="Times New Roman" panose="02020603050405020304" pitchFamily="18" charset="0"/>
                <a:cs typeface="Times New Roman" panose="02020603050405020304" pitchFamily="18" charset="0"/>
              </a:rPr>
              <a:t>Final Results  </a:t>
            </a:r>
          </a:p>
          <a:p>
            <a:pPr lvl="3">
              <a:buFont typeface="Arial" panose="020B0604020202020204" pitchFamily="34" charset="0"/>
              <a:buChar char="•"/>
            </a:pPr>
            <a:r>
              <a:rPr lang="en-US" sz="2800" i="1" dirty="0">
                <a:solidFill>
                  <a:schemeClr val="tx1"/>
                </a:solidFill>
                <a:latin typeface="Times New Roman" panose="02020603050405020304" pitchFamily="18" charset="0"/>
                <a:cs typeface="Times New Roman" panose="02020603050405020304" pitchFamily="18" charset="0"/>
              </a:rPr>
              <a:t>Diagrams  </a:t>
            </a:r>
          </a:p>
          <a:p>
            <a:pPr>
              <a:buFont typeface="Wingdings" panose="05000000000000000000" pitchFamily="2" charset="2"/>
              <a:buChar char="ü"/>
            </a:pPr>
            <a:r>
              <a:rPr lang="en-US" sz="2800" b="1" dirty="0">
                <a:solidFill>
                  <a:schemeClr val="tx1"/>
                </a:solidFill>
                <a:latin typeface="Times New Roman" panose="02020603050405020304" pitchFamily="18" charset="0"/>
                <a:cs typeface="Times New Roman" panose="02020603050405020304" pitchFamily="18" charset="0"/>
              </a:rPr>
              <a:t>Conclusion </a:t>
            </a:r>
          </a:p>
          <a:p>
            <a:pPr marL="0" indent="0">
              <a:buNone/>
            </a:pPr>
            <a:endParaRPr lang="en-US" sz="2800" b="1" dirty="0">
              <a:solidFill>
                <a:schemeClr val="tx1"/>
              </a:solidFill>
              <a:latin typeface="Times New Roman" panose="02020603050405020304" pitchFamily="18" charset="0"/>
              <a:cs typeface="Times New Roman" panose="02020603050405020304" pitchFamily="18" charset="0"/>
            </a:endParaRPr>
          </a:p>
          <a:p>
            <a:pPr>
              <a:buFont typeface="Wingdings" panose="05000000000000000000" pitchFamily="2" charset="2"/>
              <a:buChar char="ü"/>
            </a:pPr>
            <a:endParaRPr lang="en-US" sz="2800" b="1" dirty="0">
              <a:solidFill>
                <a:schemeClr val="tx1"/>
              </a:solidFill>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F7F357DE-E3EA-4591-9C5E-A433B0222DD0}"/>
              </a:ext>
            </a:extLst>
          </p:cNvPr>
          <p:cNvPicPr>
            <a:picLocks noChangeAspect="1"/>
          </p:cNvPicPr>
          <p:nvPr/>
        </p:nvPicPr>
        <p:blipFill rotWithShape="1">
          <a:blip r:embed="rId2"/>
          <a:srcRect l="2023" r="1769"/>
          <a:stretch/>
        </p:blipFill>
        <p:spPr>
          <a:xfrm>
            <a:off x="5559973" y="2543503"/>
            <a:ext cx="6379779" cy="2989259"/>
          </a:xfrm>
          <a:prstGeom prst="rect">
            <a:avLst/>
          </a:prstGeom>
        </p:spPr>
      </p:pic>
    </p:spTree>
    <p:extLst>
      <p:ext uri="{BB962C8B-B14F-4D97-AF65-F5344CB8AC3E}">
        <p14:creationId xmlns:p14="http://schemas.microsoft.com/office/powerpoint/2010/main" val="27518084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35A52B12-0826-4A26-ABA2-386F721113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3DD0DA68-F652-496F-B8B5-9A66255CA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17BE067B-63CF-4FCF-9721-6A45E68AC426}"/>
              </a:ext>
            </a:extLst>
          </p:cNvPr>
          <p:cNvSpPr>
            <a:spLocks noGrp="1"/>
          </p:cNvSpPr>
          <p:nvPr>
            <p:ph type="title"/>
          </p:nvPr>
        </p:nvSpPr>
        <p:spPr>
          <a:xfrm>
            <a:off x="492371" y="302878"/>
            <a:ext cx="3084844" cy="1131606"/>
          </a:xfrm>
        </p:spPr>
        <p:txBody>
          <a:bodyPr>
            <a:normAutofit/>
          </a:bodyPr>
          <a:lstStyle/>
          <a:p>
            <a:pPr algn="ctr"/>
            <a:r>
              <a:rPr lang="en-US" sz="3600" b="1">
                <a:solidFill>
                  <a:srgbClr val="FFFFFF"/>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Conclusion</a:t>
            </a:r>
            <a:r>
              <a:rPr lang="en-US" sz="3600" b="1">
                <a:solidFill>
                  <a:srgbClr val="FFFFFF"/>
                </a:solidFill>
                <a:effectLst>
                  <a:outerShdw blurRad="38100" dist="38100" dir="2700000" algn="tl">
                    <a:srgbClr val="000000">
                      <a:alpha val="43137"/>
                    </a:srgbClr>
                  </a:outerShdw>
                </a:effectLst>
              </a:rPr>
              <a:t> </a:t>
            </a:r>
          </a:p>
        </p:txBody>
      </p:sp>
      <p:sp>
        <p:nvSpPr>
          <p:cNvPr id="3" name="Content Placeholder 2">
            <a:extLst>
              <a:ext uri="{FF2B5EF4-FFF2-40B4-BE49-F238E27FC236}">
                <a16:creationId xmlns:a16="http://schemas.microsoft.com/office/drawing/2014/main" id="{550E1D74-E7F8-4D00-9191-34C786A987D6}"/>
              </a:ext>
            </a:extLst>
          </p:cNvPr>
          <p:cNvSpPr>
            <a:spLocks noGrp="1"/>
          </p:cNvSpPr>
          <p:nvPr>
            <p:ph idx="1"/>
          </p:nvPr>
        </p:nvSpPr>
        <p:spPr>
          <a:xfrm>
            <a:off x="0" y="1939097"/>
            <a:ext cx="3986799" cy="3335519"/>
          </a:xfrm>
        </p:spPr>
        <p:txBody>
          <a:bodyPr>
            <a:noAutofit/>
          </a:bodyPr>
          <a:lstStyle/>
          <a:p>
            <a:pPr algn="ctr"/>
            <a:r>
              <a:rPr lang="en-US" sz="2400" dirty="0">
                <a:solidFill>
                  <a:srgbClr val="FFFFFF"/>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Our final results demonstrate the strengths and weaknesses of each CPU scheduling algorithm. It is obvious from the charts that each algorithm differs from each other for its different metrics for the use of time. By completing this project, we gained theoretical and practical insights into OS design and scheduling efficiency. </a:t>
            </a:r>
          </a:p>
        </p:txBody>
      </p:sp>
      <p:sp>
        <p:nvSpPr>
          <p:cNvPr id="34" name="Rectangle 33">
            <a:extLst>
              <a:ext uri="{FF2B5EF4-FFF2-40B4-BE49-F238E27FC236}">
                <a16:creationId xmlns:a16="http://schemas.microsoft.com/office/drawing/2014/main" id="{DDF50AF6-4E23-4BD9-92C7-45A3E16E41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4" name="Table 3">
            <a:extLst>
              <a:ext uri="{FF2B5EF4-FFF2-40B4-BE49-F238E27FC236}">
                <a16:creationId xmlns:a16="http://schemas.microsoft.com/office/drawing/2014/main" id="{D7D9EBBD-3519-4039-869E-594C43F8280B}"/>
              </a:ext>
            </a:extLst>
          </p:cNvPr>
          <p:cNvGraphicFramePr>
            <a:graphicFrameLocks noGrp="1"/>
          </p:cNvGraphicFramePr>
          <p:nvPr>
            <p:extLst>
              <p:ext uri="{D42A27DB-BD31-4B8C-83A1-F6EECF244321}">
                <p14:modId xmlns:p14="http://schemas.microsoft.com/office/powerpoint/2010/main" val="332852943"/>
              </p:ext>
            </p:extLst>
          </p:nvPr>
        </p:nvGraphicFramePr>
        <p:xfrm>
          <a:off x="4901546" y="740431"/>
          <a:ext cx="6798083" cy="5566326"/>
        </p:xfrm>
        <a:graphic>
          <a:graphicData uri="http://schemas.openxmlformats.org/drawingml/2006/table">
            <a:tbl>
              <a:tblPr firstRow="1" firstCol="1" bandRow="1">
                <a:solidFill>
                  <a:schemeClr val="bg1">
                    <a:lumMod val="95000"/>
                  </a:schemeClr>
                </a:solidFill>
                <a:tableStyleId>{5C22544A-7EE6-4342-B048-85BDC9FD1C3A}</a:tableStyleId>
              </a:tblPr>
              <a:tblGrid>
                <a:gridCol w="1442139">
                  <a:extLst>
                    <a:ext uri="{9D8B030D-6E8A-4147-A177-3AD203B41FA5}">
                      <a16:colId xmlns:a16="http://schemas.microsoft.com/office/drawing/2014/main" val="1485663422"/>
                    </a:ext>
                  </a:extLst>
                </a:gridCol>
                <a:gridCol w="1810118">
                  <a:extLst>
                    <a:ext uri="{9D8B030D-6E8A-4147-A177-3AD203B41FA5}">
                      <a16:colId xmlns:a16="http://schemas.microsoft.com/office/drawing/2014/main" val="30300519"/>
                    </a:ext>
                  </a:extLst>
                </a:gridCol>
                <a:gridCol w="3545826">
                  <a:extLst>
                    <a:ext uri="{9D8B030D-6E8A-4147-A177-3AD203B41FA5}">
                      <a16:colId xmlns:a16="http://schemas.microsoft.com/office/drawing/2014/main" val="1862066641"/>
                    </a:ext>
                  </a:extLst>
                </a:gridCol>
              </a:tblGrid>
              <a:tr h="896770">
                <a:tc>
                  <a:txBody>
                    <a:bodyPr/>
                    <a:lstStyle/>
                    <a:p>
                      <a:pPr marL="0" marR="0" algn="ctr">
                        <a:lnSpc>
                          <a:spcPct val="150000"/>
                        </a:lnSpc>
                        <a:spcBef>
                          <a:spcPts val="0"/>
                        </a:spcBef>
                        <a:spcAft>
                          <a:spcPts val="0"/>
                        </a:spcAft>
                      </a:pPr>
                      <a:r>
                        <a:rPr lang="en-US" sz="2200" b="0" cap="none" spc="0">
                          <a:solidFill>
                            <a:schemeClr val="bg1"/>
                          </a:solidFill>
                          <a:effectLst/>
                          <a:latin typeface="Times New Roman" panose="02020603050405020304" pitchFamily="18" charset="0"/>
                          <a:cs typeface="Times New Roman" panose="02020603050405020304" pitchFamily="18" charset="0"/>
                        </a:rPr>
                        <a:t>Algorithm</a:t>
                      </a:r>
                      <a:endParaRPr lang="en-US" sz="2200" b="0" cap="none" spc="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89485" marT="127684" marB="268457" anchor="ctr">
                    <a:lnL w="12700" cmpd="sng">
                      <a:noFill/>
                      <a:prstDash val="solid"/>
                    </a:lnL>
                    <a:lnR w="12700" cmpd="sng">
                      <a:noFill/>
                      <a:prstDash val="solid"/>
                    </a:lnR>
                    <a:lnT w="19050" cap="flat" cmpd="sng" algn="ctr">
                      <a:noFill/>
                      <a:prstDash val="solid"/>
                    </a:lnT>
                    <a:lnB w="9525" cap="flat" cmpd="sng" algn="ctr">
                      <a:solidFill>
                        <a:schemeClr val="tx1">
                          <a:lumMod val="50000"/>
                          <a:lumOff val="50000"/>
                        </a:schemeClr>
                      </a:solidFill>
                      <a:prstDash val="solid"/>
                    </a:lnB>
                    <a:solidFill>
                      <a:schemeClr val="accent2"/>
                    </a:solidFill>
                  </a:tcPr>
                </a:tc>
                <a:tc>
                  <a:txBody>
                    <a:bodyPr/>
                    <a:lstStyle/>
                    <a:p>
                      <a:pPr marL="0" marR="0" algn="ctr">
                        <a:lnSpc>
                          <a:spcPct val="150000"/>
                        </a:lnSpc>
                        <a:spcBef>
                          <a:spcPts val="0"/>
                        </a:spcBef>
                        <a:spcAft>
                          <a:spcPts val="0"/>
                        </a:spcAft>
                      </a:pPr>
                      <a:r>
                        <a:rPr lang="en-US" sz="2200" b="0" cap="none" spc="0">
                          <a:solidFill>
                            <a:schemeClr val="bg1"/>
                          </a:solidFill>
                          <a:effectLst/>
                          <a:latin typeface="Times New Roman" panose="02020603050405020304" pitchFamily="18" charset="0"/>
                          <a:cs typeface="Times New Roman" panose="02020603050405020304" pitchFamily="18" charset="0"/>
                        </a:rPr>
                        <a:t>Best For</a:t>
                      </a:r>
                      <a:endParaRPr lang="en-US" sz="2200" b="0" cap="none" spc="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89485" marT="127684" marB="268457" anchor="ctr">
                    <a:lnL w="12700" cmpd="sng">
                      <a:noFill/>
                      <a:prstDash val="solid"/>
                    </a:lnL>
                    <a:lnR w="12700" cmpd="sng">
                      <a:noFill/>
                      <a:prstDash val="solid"/>
                    </a:lnR>
                    <a:lnT w="19050" cap="flat" cmpd="sng" algn="ctr">
                      <a:noFill/>
                      <a:prstDash val="solid"/>
                    </a:lnT>
                    <a:lnB w="9525" cap="flat" cmpd="sng" algn="ctr">
                      <a:solidFill>
                        <a:schemeClr val="tx1">
                          <a:lumMod val="50000"/>
                          <a:lumOff val="50000"/>
                        </a:schemeClr>
                      </a:solidFill>
                      <a:prstDash val="solid"/>
                    </a:lnB>
                    <a:solidFill>
                      <a:schemeClr val="accent2"/>
                    </a:solidFill>
                  </a:tcPr>
                </a:tc>
                <a:tc>
                  <a:txBody>
                    <a:bodyPr/>
                    <a:lstStyle/>
                    <a:p>
                      <a:pPr marL="0" marR="0" algn="ctr">
                        <a:lnSpc>
                          <a:spcPct val="150000"/>
                        </a:lnSpc>
                        <a:spcBef>
                          <a:spcPts val="0"/>
                        </a:spcBef>
                        <a:spcAft>
                          <a:spcPts val="0"/>
                        </a:spcAft>
                      </a:pPr>
                      <a:r>
                        <a:rPr lang="en-US" sz="2200" b="0" cap="none" spc="0">
                          <a:solidFill>
                            <a:schemeClr val="bg1"/>
                          </a:solidFill>
                          <a:effectLst/>
                          <a:latin typeface="Times New Roman" panose="02020603050405020304" pitchFamily="18" charset="0"/>
                          <a:cs typeface="Times New Roman" panose="02020603050405020304" pitchFamily="18" charset="0"/>
                        </a:rPr>
                        <a:t>Weaknesses</a:t>
                      </a:r>
                      <a:endParaRPr lang="en-US" sz="2200" b="0" cap="none" spc="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89485" marT="127684" marB="268457" anchor="ctr">
                    <a:lnL w="12700" cmpd="sng">
                      <a:noFill/>
                      <a:prstDash val="solid"/>
                    </a:lnL>
                    <a:lnR w="12700" cmpd="sng">
                      <a:noFill/>
                      <a:prstDash val="solid"/>
                    </a:lnR>
                    <a:lnT w="19050" cap="flat" cmpd="sng" algn="ctr">
                      <a:noFill/>
                      <a:prstDash val="solid"/>
                    </a:lnT>
                    <a:lnB w="9525" cap="flat" cmpd="sng" algn="ctr">
                      <a:solidFill>
                        <a:schemeClr val="tx1">
                          <a:lumMod val="50000"/>
                          <a:lumOff val="50000"/>
                        </a:schemeClr>
                      </a:solidFill>
                      <a:prstDash val="solid"/>
                    </a:lnB>
                    <a:solidFill>
                      <a:schemeClr val="accent2"/>
                    </a:solidFill>
                  </a:tcPr>
                </a:tc>
                <a:extLst>
                  <a:ext uri="{0D108BD9-81ED-4DB2-BD59-A6C34878D82A}">
                    <a16:rowId xmlns:a16="http://schemas.microsoft.com/office/drawing/2014/main" val="1009883077"/>
                  </a:ext>
                </a:extLst>
              </a:tr>
              <a:tr h="1167389">
                <a:tc>
                  <a:txBody>
                    <a:bodyPr/>
                    <a:lstStyle/>
                    <a:p>
                      <a:pPr marL="0" marR="0" algn="ctr">
                        <a:lnSpc>
                          <a:spcPct val="150000"/>
                        </a:lnSpc>
                        <a:spcBef>
                          <a:spcPts val="0"/>
                        </a:spcBef>
                        <a:spcAft>
                          <a:spcPts val="0"/>
                        </a:spcAft>
                      </a:pPr>
                      <a:r>
                        <a:rPr lang="en-US" sz="1700" b="1" cap="none" spc="0">
                          <a:solidFill>
                            <a:schemeClr val="tx1"/>
                          </a:solidFill>
                          <a:effectLst/>
                          <a:latin typeface="Times New Roman" panose="02020603050405020304" pitchFamily="18" charset="0"/>
                          <a:cs typeface="Times New Roman" panose="02020603050405020304" pitchFamily="18" charset="0"/>
                        </a:rPr>
                        <a:t>FCFS</a:t>
                      </a:r>
                      <a:endParaRPr lang="en-US" sz="1700" b="1" cap="none" spc="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89485" marT="127684" marB="268457" anchor="ctr">
                    <a:lnL w="12700" cmpd="sng">
                      <a:noFill/>
                      <a:prstDash val="solid"/>
                    </a:lnL>
                    <a:lnR w="12700" cmpd="sng">
                      <a:noFill/>
                      <a:prstDash val="solid"/>
                    </a:lnR>
                    <a:lnT w="9525" cap="flat" cmpd="sng" algn="ctr">
                      <a:solidFill>
                        <a:schemeClr val="tx1">
                          <a:lumMod val="50000"/>
                          <a:lumOff val="50000"/>
                        </a:schemeClr>
                      </a:solidFill>
                      <a:prstDash val="solid"/>
                    </a:lnT>
                    <a:lnB w="9525" cap="flat" cmpd="sng" algn="ctr">
                      <a:solidFill>
                        <a:schemeClr val="tx1">
                          <a:lumMod val="50000"/>
                          <a:lumOff val="50000"/>
                        </a:schemeClr>
                      </a:solidFill>
                      <a:prstDash val="solid"/>
                    </a:lnB>
                    <a:solidFill>
                      <a:schemeClr val="bg1">
                        <a:lumMod val="95000"/>
                      </a:schemeClr>
                    </a:solidFill>
                  </a:tcPr>
                </a:tc>
                <a:tc>
                  <a:txBody>
                    <a:bodyPr/>
                    <a:lstStyle/>
                    <a:p>
                      <a:pPr marL="0" marR="0" algn="ctr">
                        <a:lnSpc>
                          <a:spcPct val="150000"/>
                        </a:lnSpc>
                        <a:spcBef>
                          <a:spcPts val="0"/>
                        </a:spcBef>
                        <a:spcAft>
                          <a:spcPts val="0"/>
                        </a:spcAft>
                      </a:pPr>
                      <a:r>
                        <a:rPr lang="en-US" sz="1700" cap="none" spc="0">
                          <a:solidFill>
                            <a:schemeClr val="tx1"/>
                          </a:solidFill>
                          <a:effectLst/>
                          <a:latin typeface="Times New Roman" panose="02020603050405020304" pitchFamily="18" charset="0"/>
                          <a:cs typeface="Times New Roman" panose="02020603050405020304" pitchFamily="18" charset="0"/>
                        </a:rPr>
                        <a:t>Simple batch processing</a:t>
                      </a:r>
                      <a:endParaRPr lang="en-US" sz="1700" cap="none" spc="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89485" marT="127684" marB="268457" anchor="ctr">
                    <a:lnL w="12700" cmpd="sng">
                      <a:noFill/>
                      <a:prstDash val="solid"/>
                    </a:lnL>
                    <a:lnR w="12700" cmpd="sng">
                      <a:noFill/>
                      <a:prstDash val="solid"/>
                    </a:lnR>
                    <a:lnT w="9525" cap="flat" cmpd="sng" algn="ctr">
                      <a:solidFill>
                        <a:schemeClr val="tx1">
                          <a:lumMod val="50000"/>
                          <a:lumOff val="50000"/>
                        </a:schemeClr>
                      </a:solidFill>
                      <a:prstDash val="solid"/>
                    </a:lnT>
                    <a:lnB w="9525" cap="flat" cmpd="sng" algn="ctr">
                      <a:solidFill>
                        <a:schemeClr val="tx1">
                          <a:lumMod val="50000"/>
                          <a:lumOff val="50000"/>
                        </a:schemeClr>
                      </a:solidFill>
                      <a:prstDash val="solid"/>
                    </a:lnB>
                    <a:solidFill>
                      <a:schemeClr val="bg1">
                        <a:lumMod val="95000"/>
                      </a:schemeClr>
                    </a:solidFill>
                  </a:tcPr>
                </a:tc>
                <a:tc>
                  <a:txBody>
                    <a:bodyPr/>
                    <a:lstStyle/>
                    <a:p>
                      <a:pPr marL="0" marR="0" algn="ctr">
                        <a:lnSpc>
                          <a:spcPct val="150000"/>
                        </a:lnSpc>
                        <a:spcBef>
                          <a:spcPts val="0"/>
                        </a:spcBef>
                        <a:spcAft>
                          <a:spcPts val="0"/>
                        </a:spcAft>
                      </a:pPr>
                      <a:r>
                        <a:rPr lang="en-US" sz="1700" cap="none" spc="0">
                          <a:solidFill>
                            <a:schemeClr val="tx1"/>
                          </a:solidFill>
                          <a:effectLst/>
                          <a:latin typeface="Times New Roman" panose="02020603050405020304" pitchFamily="18" charset="0"/>
                          <a:cs typeface="Times New Roman" panose="02020603050405020304" pitchFamily="18" charset="0"/>
                        </a:rPr>
                        <a:t>Requires high waiting time </a:t>
                      </a:r>
                      <a:endParaRPr lang="en-US" sz="1700" cap="none" spc="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89485" marT="127684" marB="268457" anchor="ctr">
                    <a:lnL w="12700" cmpd="sng">
                      <a:noFill/>
                      <a:prstDash val="solid"/>
                    </a:lnL>
                    <a:lnR w="12700" cmpd="sng">
                      <a:noFill/>
                      <a:prstDash val="solid"/>
                    </a:lnR>
                    <a:lnT w="9525" cap="flat" cmpd="sng" algn="ctr">
                      <a:solidFill>
                        <a:schemeClr val="tx1">
                          <a:lumMod val="50000"/>
                          <a:lumOff val="50000"/>
                        </a:schemeClr>
                      </a:solidFill>
                      <a:prstDash val="solid"/>
                    </a:lnT>
                    <a:lnB w="9525" cap="flat" cmpd="sng" algn="ctr">
                      <a:solidFill>
                        <a:schemeClr val="tx1">
                          <a:lumMod val="50000"/>
                          <a:lumOff val="50000"/>
                        </a:schemeClr>
                      </a:solidFill>
                      <a:prstDash val="solid"/>
                    </a:lnB>
                    <a:solidFill>
                      <a:schemeClr val="bg1">
                        <a:lumMod val="95000"/>
                      </a:schemeClr>
                    </a:solidFill>
                  </a:tcPr>
                </a:tc>
                <a:extLst>
                  <a:ext uri="{0D108BD9-81ED-4DB2-BD59-A6C34878D82A}">
                    <a16:rowId xmlns:a16="http://schemas.microsoft.com/office/drawing/2014/main" val="1084870469"/>
                  </a:ext>
                </a:extLst>
              </a:tr>
              <a:tr h="1167389">
                <a:tc>
                  <a:txBody>
                    <a:bodyPr/>
                    <a:lstStyle/>
                    <a:p>
                      <a:pPr marL="0" marR="0" algn="ctr">
                        <a:lnSpc>
                          <a:spcPct val="150000"/>
                        </a:lnSpc>
                        <a:spcBef>
                          <a:spcPts val="0"/>
                        </a:spcBef>
                        <a:spcAft>
                          <a:spcPts val="0"/>
                        </a:spcAft>
                      </a:pPr>
                      <a:r>
                        <a:rPr lang="en-US" sz="1700" b="1" cap="none" spc="0">
                          <a:solidFill>
                            <a:schemeClr val="tx1"/>
                          </a:solidFill>
                          <a:effectLst/>
                          <a:latin typeface="Times New Roman" panose="02020603050405020304" pitchFamily="18" charset="0"/>
                          <a:cs typeface="Times New Roman" panose="02020603050405020304" pitchFamily="18" charset="0"/>
                        </a:rPr>
                        <a:t>RR</a:t>
                      </a:r>
                      <a:endParaRPr lang="en-US" sz="1700" b="1" cap="none" spc="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89485" marT="127684" marB="268457" anchor="ctr">
                    <a:lnL w="12700" cmpd="sng">
                      <a:noFill/>
                      <a:prstDash val="solid"/>
                    </a:lnL>
                    <a:lnR w="12700" cmpd="sng">
                      <a:noFill/>
                      <a:prstDash val="solid"/>
                    </a:lnR>
                    <a:lnT w="9525" cap="flat" cmpd="sng" algn="ctr">
                      <a:solidFill>
                        <a:schemeClr val="tx1">
                          <a:lumMod val="50000"/>
                          <a:lumOff val="50000"/>
                        </a:schemeClr>
                      </a:solidFill>
                      <a:prstDash val="solid"/>
                    </a:lnT>
                    <a:lnB w="9525" cap="flat" cmpd="sng" algn="ctr">
                      <a:solidFill>
                        <a:schemeClr val="tx1">
                          <a:lumMod val="50000"/>
                          <a:lumOff val="50000"/>
                        </a:schemeClr>
                      </a:solidFill>
                      <a:prstDash val="solid"/>
                    </a:lnB>
                    <a:solidFill>
                      <a:schemeClr val="bg1">
                        <a:lumMod val="95000"/>
                      </a:schemeClr>
                    </a:solidFill>
                  </a:tcPr>
                </a:tc>
                <a:tc>
                  <a:txBody>
                    <a:bodyPr/>
                    <a:lstStyle/>
                    <a:p>
                      <a:pPr marL="0" marR="0" algn="ctr">
                        <a:lnSpc>
                          <a:spcPct val="150000"/>
                        </a:lnSpc>
                        <a:spcBef>
                          <a:spcPts val="0"/>
                        </a:spcBef>
                        <a:spcAft>
                          <a:spcPts val="0"/>
                        </a:spcAft>
                      </a:pPr>
                      <a:r>
                        <a:rPr lang="en-US" sz="1700" cap="none" spc="0">
                          <a:solidFill>
                            <a:schemeClr val="tx1"/>
                          </a:solidFill>
                          <a:effectLst/>
                          <a:latin typeface="Times New Roman" panose="02020603050405020304" pitchFamily="18" charset="0"/>
                          <a:cs typeface="Times New Roman" panose="02020603050405020304" pitchFamily="18" charset="0"/>
                        </a:rPr>
                        <a:t>Time-sharing systems</a:t>
                      </a:r>
                      <a:endParaRPr lang="en-US" sz="1700" cap="none" spc="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89485" marT="127684" marB="268457" anchor="ctr">
                    <a:lnL w="12700" cmpd="sng">
                      <a:noFill/>
                      <a:prstDash val="solid"/>
                    </a:lnL>
                    <a:lnR w="12700" cmpd="sng">
                      <a:noFill/>
                      <a:prstDash val="solid"/>
                    </a:lnR>
                    <a:lnT w="9525" cap="flat" cmpd="sng" algn="ctr">
                      <a:solidFill>
                        <a:schemeClr val="tx1">
                          <a:lumMod val="50000"/>
                          <a:lumOff val="50000"/>
                        </a:schemeClr>
                      </a:solidFill>
                      <a:prstDash val="solid"/>
                    </a:lnT>
                    <a:lnB w="9525" cap="flat" cmpd="sng" algn="ctr">
                      <a:solidFill>
                        <a:schemeClr val="tx1">
                          <a:lumMod val="50000"/>
                          <a:lumOff val="50000"/>
                        </a:schemeClr>
                      </a:solidFill>
                      <a:prstDash val="solid"/>
                    </a:lnB>
                    <a:solidFill>
                      <a:schemeClr val="bg1">
                        <a:lumMod val="95000"/>
                      </a:schemeClr>
                    </a:solidFill>
                  </a:tcPr>
                </a:tc>
                <a:tc>
                  <a:txBody>
                    <a:bodyPr/>
                    <a:lstStyle/>
                    <a:p>
                      <a:pPr marL="0" marR="0" algn="ctr">
                        <a:lnSpc>
                          <a:spcPct val="150000"/>
                        </a:lnSpc>
                        <a:spcBef>
                          <a:spcPts val="0"/>
                        </a:spcBef>
                        <a:spcAft>
                          <a:spcPts val="0"/>
                        </a:spcAft>
                      </a:pPr>
                      <a:r>
                        <a:rPr lang="en-US" sz="1700" cap="none" spc="0">
                          <a:solidFill>
                            <a:schemeClr val="tx1"/>
                          </a:solidFill>
                          <a:effectLst/>
                          <a:latin typeface="Times New Roman" panose="02020603050405020304" pitchFamily="18" charset="0"/>
                          <a:cs typeface="Times New Roman" panose="02020603050405020304" pitchFamily="18" charset="0"/>
                        </a:rPr>
                        <a:t>If quantum is too small, then too many context switches </a:t>
                      </a:r>
                      <a:endParaRPr lang="en-US" sz="1700" cap="none" spc="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89485" marT="127684" marB="268457" anchor="ctr">
                    <a:lnL w="12700" cmpd="sng">
                      <a:noFill/>
                      <a:prstDash val="solid"/>
                    </a:lnL>
                    <a:lnR w="12700" cmpd="sng">
                      <a:noFill/>
                      <a:prstDash val="solid"/>
                    </a:lnR>
                    <a:lnT w="9525" cap="flat" cmpd="sng" algn="ctr">
                      <a:solidFill>
                        <a:schemeClr val="tx1">
                          <a:lumMod val="50000"/>
                          <a:lumOff val="50000"/>
                        </a:schemeClr>
                      </a:solidFill>
                      <a:prstDash val="solid"/>
                    </a:lnT>
                    <a:lnB w="9525" cap="flat" cmpd="sng" algn="ctr">
                      <a:solidFill>
                        <a:schemeClr val="tx1">
                          <a:lumMod val="50000"/>
                          <a:lumOff val="50000"/>
                        </a:schemeClr>
                      </a:solidFill>
                      <a:prstDash val="solid"/>
                    </a:lnB>
                    <a:solidFill>
                      <a:schemeClr val="bg1">
                        <a:lumMod val="95000"/>
                      </a:schemeClr>
                    </a:solidFill>
                  </a:tcPr>
                </a:tc>
                <a:extLst>
                  <a:ext uri="{0D108BD9-81ED-4DB2-BD59-A6C34878D82A}">
                    <a16:rowId xmlns:a16="http://schemas.microsoft.com/office/drawing/2014/main" val="1687713959"/>
                  </a:ext>
                </a:extLst>
              </a:tr>
              <a:tr h="1167389">
                <a:tc>
                  <a:txBody>
                    <a:bodyPr/>
                    <a:lstStyle/>
                    <a:p>
                      <a:pPr marL="0" marR="0" algn="ctr">
                        <a:lnSpc>
                          <a:spcPct val="150000"/>
                        </a:lnSpc>
                        <a:spcBef>
                          <a:spcPts val="0"/>
                        </a:spcBef>
                        <a:spcAft>
                          <a:spcPts val="0"/>
                        </a:spcAft>
                      </a:pPr>
                      <a:r>
                        <a:rPr lang="en-US" sz="1700" b="1" cap="none" spc="0">
                          <a:solidFill>
                            <a:schemeClr val="tx1"/>
                          </a:solidFill>
                          <a:effectLst/>
                          <a:latin typeface="Times New Roman" panose="02020603050405020304" pitchFamily="18" charset="0"/>
                          <a:cs typeface="Times New Roman" panose="02020603050405020304" pitchFamily="18" charset="0"/>
                        </a:rPr>
                        <a:t>SJF</a:t>
                      </a:r>
                      <a:endParaRPr lang="en-US" sz="1700" b="1" cap="none" spc="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89485" marT="127684" marB="268457" anchor="ctr">
                    <a:lnL w="12700" cmpd="sng">
                      <a:noFill/>
                      <a:prstDash val="solid"/>
                    </a:lnL>
                    <a:lnR w="12700" cmpd="sng">
                      <a:noFill/>
                      <a:prstDash val="solid"/>
                    </a:lnR>
                    <a:lnT w="9525" cap="flat" cmpd="sng" algn="ctr">
                      <a:solidFill>
                        <a:schemeClr val="tx1">
                          <a:lumMod val="50000"/>
                          <a:lumOff val="50000"/>
                        </a:schemeClr>
                      </a:solidFill>
                      <a:prstDash val="solid"/>
                    </a:lnT>
                    <a:lnB w="9525" cap="flat" cmpd="sng" algn="ctr">
                      <a:solidFill>
                        <a:schemeClr val="tx1">
                          <a:lumMod val="50000"/>
                          <a:lumOff val="50000"/>
                        </a:schemeClr>
                      </a:solidFill>
                      <a:prstDash val="solid"/>
                    </a:lnB>
                    <a:solidFill>
                      <a:schemeClr val="bg1">
                        <a:lumMod val="95000"/>
                      </a:schemeClr>
                    </a:solidFill>
                  </a:tcPr>
                </a:tc>
                <a:tc>
                  <a:txBody>
                    <a:bodyPr/>
                    <a:lstStyle/>
                    <a:p>
                      <a:pPr marL="0" marR="0" algn="ctr">
                        <a:lnSpc>
                          <a:spcPct val="150000"/>
                        </a:lnSpc>
                        <a:spcBef>
                          <a:spcPts val="0"/>
                        </a:spcBef>
                        <a:spcAft>
                          <a:spcPts val="0"/>
                        </a:spcAft>
                      </a:pPr>
                      <a:r>
                        <a:rPr lang="en-US" sz="1700" cap="none" spc="0">
                          <a:solidFill>
                            <a:schemeClr val="tx1"/>
                          </a:solidFill>
                          <a:effectLst/>
                          <a:latin typeface="Times New Roman" panose="02020603050405020304" pitchFamily="18" charset="0"/>
                          <a:cs typeface="Times New Roman" panose="02020603050405020304" pitchFamily="18" charset="0"/>
                        </a:rPr>
                        <a:t>Optimizing wait times</a:t>
                      </a:r>
                      <a:endParaRPr lang="en-US" sz="1700" cap="none" spc="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89485" marT="127684" marB="268457" anchor="ctr">
                    <a:lnL w="12700" cmpd="sng">
                      <a:noFill/>
                      <a:prstDash val="solid"/>
                    </a:lnL>
                    <a:lnR w="12700" cmpd="sng">
                      <a:noFill/>
                      <a:prstDash val="solid"/>
                    </a:lnR>
                    <a:lnT w="9525" cap="flat" cmpd="sng" algn="ctr">
                      <a:solidFill>
                        <a:schemeClr val="tx1">
                          <a:lumMod val="50000"/>
                          <a:lumOff val="50000"/>
                        </a:schemeClr>
                      </a:solidFill>
                      <a:prstDash val="solid"/>
                    </a:lnT>
                    <a:lnB w="9525" cap="flat" cmpd="sng" algn="ctr">
                      <a:solidFill>
                        <a:schemeClr val="tx1">
                          <a:lumMod val="50000"/>
                          <a:lumOff val="50000"/>
                        </a:schemeClr>
                      </a:solidFill>
                      <a:prstDash val="solid"/>
                    </a:lnB>
                    <a:solidFill>
                      <a:schemeClr val="bg1">
                        <a:lumMod val="95000"/>
                      </a:schemeClr>
                    </a:solidFill>
                  </a:tcPr>
                </a:tc>
                <a:tc>
                  <a:txBody>
                    <a:bodyPr/>
                    <a:lstStyle/>
                    <a:p>
                      <a:pPr marL="0" marR="0" algn="ctr">
                        <a:lnSpc>
                          <a:spcPct val="150000"/>
                        </a:lnSpc>
                        <a:spcBef>
                          <a:spcPts val="0"/>
                        </a:spcBef>
                        <a:spcAft>
                          <a:spcPts val="0"/>
                        </a:spcAft>
                      </a:pPr>
                      <a:r>
                        <a:rPr lang="en-US" sz="1700" cap="none" spc="0">
                          <a:solidFill>
                            <a:schemeClr val="tx1"/>
                          </a:solidFill>
                          <a:effectLst/>
                          <a:latin typeface="Times New Roman" panose="02020603050405020304" pitchFamily="18" charset="0"/>
                          <a:cs typeface="Times New Roman" panose="02020603050405020304" pitchFamily="18" charset="0"/>
                        </a:rPr>
                        <a:t>Happens starvation of long processes</a:t>
                      </a:r>
                      <a:endParaRPr lang="en-US" sz="1700" cap="none" spc="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89485" marT="127684" marB="268457" anchor="ctr">
                    <a:lnL w="12700" cmpd="sng">
                      <a:noFill/>
                      <a:prstDash val="solid"/>
                    </a:lnL>
                    <a:lnR w="12700" cmpd="sng">
                      <a:noFill/>
                      <a:prstDash val="solid"/>
                    </a:lnR>
                    <a:lnT w="9525" cap="flat" cmpd="sng" algn="ctr">
                      <a:solidFill>
                        <a:schemeClr val="tx1">
                          <a:lumMod val="50000"/>
                          <a:lumOff val="50000"/>
                        </a:schemeClr>
                      </a:solidFill>
                      <a:prstDash val="solid"/>
                    </a:lnT>
                    <a:lnB w="9525" cap="flat" cmpd="sng" algn="ctr">
                      <a:solidFill>
                        <a:schemeClr val="tx1">
                          <a:lumMod val="50000"/>
                          <a:lumOff val="50000"/>
                        </a:schemeClr>
                      </a:solidFill>
                      <a:prstDash val="solid"/>
                    </a:lnB>
                    <a:solidFill>
                      <a:schemeClr val="bg1">
                        <a:lumMod val="95000"/>
                      </a:schemeClr>
                    </a:solidFill>
                  </a:tcPr>
                </a:tc>
                <a:extLst>
                  <a:ext uri="{0D108BD9-81ED-4DB2-BD59-A6C34878D82A}">
                    <a16:rowId xmlns:a16="http://schemas.microsoft.com/office/drawing/2014/main" val="376170707"/>
                  </a:ext>
                </a:extLst>
              </a:tr>
              <a:tr h="1167389">
                <a:tc>
                  <a:txBody>
                    <a:bodyPr/>
                    <a:lstStyle/>
                    <a:p>
                      <a:pPr marL="0" marR="0" algn="ctr">
                        <a:lnSpc>
                          <a:spcPct val="150000"/>
                        </a:lnSpc>
                        <a:spcBef>
                          <a:spcPts val="0"/>
                        </a:spcBef>
                        <a:spcAft>
                          <a:spcPts val="0"/>
                        </a:spcAft>
                      </a:pPr>
                      <a:r>
                        <a:rPr lang="en-US" sz="1700" b="1" cap="none" spc="0">
                          <a:solidFill>
                            <a:schemeClr val="tx1"/>
                          </a:solidFill>
                          <a:effectLst/>
                          <a:latin typeface="Times New Roman" panose="02020603050405020304" pitchFamily="18" charset="0"/>
                          <a:cs typeface="Times New Roman" panose="02020603050405020304" pitchFamily="18" charset="0"/>
                        </a:rPr>
                        <a:t>PS</a:t>
                      </a:r>
                      <a:endParaRPr lang="en-US" sz="1700" b="1" cap="none" spc="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89485" marT="127684" marB="268457" anchor="ctr">
                    <a:lnL w="12700" cmpd="sng">
                      <a:noFill/>
                      <a:prstDash val="solid"/>
                    </a:lnL>
                    <a:lnR w="12700" cmpd="sng">
                      <a:noFill/>
                      <a:prstDash val="solid"/>
                    </a:lnR>
                    <a:lnT w="9525" cap="flat" cmpd="sng" algn="ctr">
                      <a:solidFill>
                        <a:schemeClr val="tx1">
                          <a:lumMod val="50000"/>
                          <a:lumOff val="50000"/>
                        </a:schemeClr>
                      </a:solidFill>
                      <a:prstDash val="solid"/>
                    </a:lnT>
                    <a:lnB w="12700" cmpd="sng">
                      <a:noFill/>
                      <a:prstDash val="solid"/>
                    </a:lnB>
                    <a:solidFill>
                      <a:schemeClr val="bg1">
                        <a:lumMod val="95000"/>
                      </a:schemeClr>
                    </a:solidFill>
                  </a:tcPr>
                </a:tc>
                <a:tc>
                  <a:txBody>
                    <a:bodyPr/>
                    <a:lstStyle/>
                    <a:p>
                      <a:pPr marL="0" marR="0" algn="ctr">
                        <a:lnSpc>
                          <a:spcPct val="150000"/>
                        </a:lnSpc>
                        <a:spcBef>
                          <a:spcPts val="0"/>
                        </a:spcBef>
                        <a:spcAft>
                          <a:spcPts val="0"/>
                        </a:spcAft>
                      </a:pPr>
                      <a:r>
                        <a:rPr lang="en-US" sz="1700" cap="none" spc="0">
                          <a:solidFill>
                            <a:schemeClr val="tx1"/>
                          </a:solidFill>
                          <a:effectLst/>
                          <a:latin typeface="Times New Roman" panose="02020603050405020304" pitchFamily="18" charset="0"/>
                          <a:cs typeface="Times New Roman" panose="02020603050405020304" pitchFamily="18" charset="0"/>
                        </a:rPr>
                        <a:t>Real-time systems</a:t>
                      </a:r>
                      <a:endParaRPr lang="en-US" sz="1700" cap="none" spc="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89485" marT="127684" marB="268457" anchor="ctr">
                    <a:lnL w="12700" cmpd="sng">
                      <a:noFill/>
                      <a:prstDash val="solid"/>
                    </a:lnL>
                    <a:lnR w="12700" cmpd="sng">
                      <a:noFill/>
                      <a:prstDash val="solid"/>
                    </a:lnR>
                    <a:lnT w="9525" cap="flat" cmpd="sng" algn="ctr">
                      <a:solidFill>
                        <a:schemeClr val="tx1">
                          <a:lumMod val="50000"/>
                          <a:lumOff val="50000"/>
                        </a:schemeClr>
                      </a:solidFill>
                      <a:prstDash val="solid"/>
                    </a:lnT>
                    <a:lnB w="12700" cmpd="sng">
                      <a:noFill/>
                      <a:prstDash val="solid"/>
                    </a:lnB>
                    <a:solidFill>
                      <a:schemeClr val="bg1">
                        <a:lumMod val="95000"/>
                      </a:schemeClr>
                    </a:solidFill>
                  </a:tcPr>
                </a:tc>
                <a:tc>
                  <a:txBody>
                    <a:bodyPr/>
                    <a:lstStyle/>
                    <a:p>
                      <a:pPr marL="0" marR="0" algn="ctr">
                        <a:lnSpc>
                          <a:spcPct val="150000"/>
                        </a:lnSpc>
                        <a:spcBef>
                          <a:spcPts val="0"/>
                        </a:spcBef>
                        <a:spcAft>
                          <a:spcPts val="0"/>
                        </a:spcAft>
                      </a:pPr>
                      <a:r>
                        <a:rPr lang="en-US" sz="1700" cap="none" spc="0">
                          <a:solidFill>
                            <a:schemeClr val="tx1"/>
                          </a:solidFill>
                          <a:effectLst/>
                          <a:latin typeface="Times New Roman" panose="02020603050405020304" pitchFamily="18" charset="0"/>
                          <a:cs typeface="Times New Roman" panose="02020603050405020304" pitchFamily="18" charset="0"/>
                        </a:rPr>
                        <a:t>Happens starvation of lower-priority processes</a:t>
                      </a:r>
                      <a:endParaRPr lang="en-US" sz="1700" cap="none" spc="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89485" marT="127684" marB="268457" anchor="ctr">
                    <a:lnL w="12700" cmpd="sng">
                      <a:noFill/>
                      <a:prstDash val="solid"/>
                    </a:lnL>
                    <a:lnR w="12700" cmpd="sng">
                      <a:noFill/>
                      <a:prstDash val="solid"/>
                    </a:lnR>
                    <a:lnT w="9525" cap="flat" cmpd="sng" algn="ctr">
                      <a:solidFill>
                        <a:schemeClr val="tx1">
                          <a:lumMod val="50000"/>
                          <a:lumOff val="50000"/>
                        </a:schemeClr>
                      </a:solidFill>
                      <a:prstDash val="solid"/>
                    </a:lnT>
                    <a:lnB w="12700" cmpd="sng">
                      <a:noFill/>
                      <a:prstDash val="solid"/>
                    </a:lnB>
                    <a:solidFill>
                      <a:schemeClr val="bg1">
                        <a:lumMod val="95000"/>
                      </a:schemeClr>
                    </a:solidFill>
                  </a:tcPr>
                </a:tc>
                <a:extLst>
                  <a:ext uri="{0D108BD9-81ED-4DB2-BD59-A6C34878D82A}">
                    <a16:rowId xmlns:a16="http://schemas.microsoft.com/office/drawing/2014/main" val="2918800498"/>
                  </a:ext>
                </a:extLst>
              </a:tr>
            </a:tbl>
          </a:graphicData>
        </a:graphic>
      </p:graphicFrame>
    </p:spTree>
    <p:extLst>
      <p:ext uri="{BB962C8B-B14F-4D97-AF65-F5344CB8AC3E}">
        <p14:creationId xmlns:p14="http://schemas.microsoft.com/office/powerpoint/2010/main" val="30050524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Emoji GIFs | GIFDB.com">
            <a:extLst>
              <a:ext uri="{FF2B5EF4-FFF2-40B4-BE49-F238E27FC236}">
                <a16:creationId xmlns:a16="http://schemas.microsoft.com/office/drawing/2014/main" id="{AAED82B9-3D33-4342-AB59-E49E2509072D}"/>
              </a:ext>
            </a:extLst>
          </p:cNvPr>
          <p:cNvPicPr>
            <a:picLocks noChangeAspect="1"/>
          </p:cNvPicPr>
          <p:nvPr/>
        </p:nvPicPr>
        <p:blipFill>
          <a:blip r:embed="rId2"/>
          <a:stretch>
            <a:fillRect/>
          </a:stretch>
        </p:blipFill>
        <p:spPr>
          <a:xfrm>
            <a:off x="6322273" y="2680138"/>
            <a:ext cx="3745086" cy="3768386"/>
          </a:xfrm>
          <a:prstGeom prst="rect">
            <a:avLst/>
          </a:prstGeom>
        </p:spPr>
      </p:pic>
      <p:pic>
        <p:nvPicPr>
          <p:cNvPr id="5" name="Picture 10" descr="GIFs For Powerpoint Presentation - 100 GIF Animations">
            <a:extLst>
              <a:ext uri="{FF2B5EF4-FFF2-40B4-BE49-F238E27FC236}">
                <a16:creationId xmlns:a16="http://schemas.microsoft.com/office/drawing/2014/main" id="{DD4288A2-4DBB-4DC2-8545-308AD7677959}"/>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2124641" y="2167973"/>
            <a:ext cx="2600755" cy="3313599"/>
          </a:xfrm>
          <a:prstGeom prst="rect">
            <a:avLst/>
          </a:prstGeom>
          <a:noFill/>
          <a:extLst>
            <a:ext uri="{909E8E84-426E-40DD-AFC4-6F175D3DCCD1}">
              <a14:hiddenFill xmlns:a14="http://schemas.microsoft.com/office/drawing/2010/main">
                <a:solidFill>
                  <a:srgbClr val="FFFFFF"/>
                </a:solidFill>
              </a14:hiddenFill>
            </a:ext>
          </a:extLst>
        </p:spPr>
      </p:pic>
      <p:sp>
        <p:nvSpPr>
          <p:cNvPr id="6" name="Title 3">
            <a:extLst>
              <a:ext uri="{FF2B5EF4-FFF2-40B4-BE49-F238E27FC236}">
                <a16:creationId xmlns:a16="http://schemas.microsoft.com/office/drawing/2014/main" id="{90F43A8A-DC20-4B34-B1D4-E96B6DE30605}"/>
              </a:ext>
            </a:extLst>
          </p:cNvPr>
          <p:cNvSpPr txBox="1">
            <a:spLocks/>
          </p:cNvSpPr>
          <p:nvPr/>
        </p:nvSpPr>
        <p:spPr>
          <a:xfrm>
            <a:off x="3039598" y="-595791"/>
            <a:ext cx="6112804" cy="2262781"/>
          </a:xfrm>
          <a:prstGeom prst="rect">
            <a:avLst/>
          </a:prstGeom>
        </p:spPr>
        <p:txBody>
          <a:bodyPr vert="horz" lIns="91440" tIns="45720" rIns="91440" bIns="45720" rtlCol="0" anchor="b">
            <a:no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ctr"/>
            <a:r>
              <a:rPr lang="en-US" sz="4000" b="1">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THANK YOU FOR YOUR ATTENTION!</a:t>
            </a:r>
          </a:p>
        </p:txBody>
      </p:sp>
    </p:spTree>
    <p:extLst>
      <p:ext uri="{BB962C8B-B14F-4D97-AF65-F5344CB8AC3E}">
        <p14:creationId xmlns:p14="http://schemas.microsoft.com/office/powerpoint/2010/main" val="37695434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35A52B12-0826-4A26-ABA2-386F721113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DD0DA68-F652-496F-B8B5-9A66255CA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89B13276-3665-4D09-8A88-11D1409B7540}"/>
              </a:ext>
            </a:extLst>
          </p:cNvPr>
          <p:cNvSpPr>
            <a:spLocks noGrp="1"/>
          </p:cNvSpPr>
          <p:nvPr>
            <p:ph type="title"/>
          </p:nvPr>
        </p:nvSpPr>
        <p:spPr>
          <a:xfrm>
            <a:off x="501225" y="2928234"/>
            <a:ext cx="3066607" cy="1007080"/>
          </a:xfrm>
        </p:spPr>
        <p:txBody>
          <a:bodyPr>
            <a:normAutofit/>
          </a:bodyPr>
          <a:lstStyle/>
          <a:p>
            <a:pPr algn="ctr"/>
            <a:r>
              <a:rPr lang="en-US" sz="2800" b="1">
                <a:solidFill>
                  <a:srgbClr val="FFFFFF"/>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TEAM CONTRIBUTION </a:t>
            </a:r>
          </a:p>
        </p:txBody>
      </p:sp>
      <p:sp>
        <p:nvSpPr>
          <p:cNvPr id="18" name="Rectangle 17">
            <a:extLst>
              <a:ext uri="{FF2B5EF4-FFF2-40B4-BE49-F238E27FC236}">
                <a16:creationId xmlns:a16="http://schemas.microsoft.com/office/drawing/2014/main" id="{DDF50AF6-4E23-4BD9-92C7-45A3E16E41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9" name="Content Placeholder 5">
            <a:extLst>
              <a:ext uri="{FF2B5EF4-FFF2-40B4-BE49-F238E27FC236}">
                <a16:creationId xmlns:a16="http://schemas.microsoft.com/office/drawing/2014/main" id="{565809A6-3042-4400-92E6-C689262505ED}"/>
              </a:ext>
            </a:extLst>
          </p:cNvPr>
          <p:cNvGraphicFramePr>
            <a:graphicFrameLocks/>
          </p:cNvGraphicFramePr>
          <p:nvPr>
            <p:extLst>
              <p:ext uri="{D42A27DB-BD31-4B8C-83A1-F6EECF244321}">
                <p14:modId xmlns:p14="http://schemas.microsoft.com/office/powerpoint/2010/main" val="130396680"/>
              </p:ext>
            </p:extLst>
          </p:nvPr>
        </p:nvGraphicFramePr>
        <p:xfrm>
          <a:off x="4172819" y="620524"/>
          <a:ext cx="7830207" cy="5616952"/>
        </p:xfrm>
        <a:graphic>
          <a:graphicData uri="http://schemas.openxmlformats.org/drawingml/2006/table">
            <a:tbl>
              <a:tblPr/>
              <a:tblGrid>
                <a:gridCol w="2559315">
                  <a:extLst>
                    <a:ext uri="{9D8B030D-6E8A-4147-A177-3AD203B41FA5}">
                      <a16:colId xmlns:a16="http://schemas.microsoft.com/office/drawing/2014/main" val="889541103"/>
                    </a:ext>
                  </a:extLst>
                </a:gridCol>
                <a:gridCol w="2443057">
                  <a:extLst>
                    <a:ext uri="{9D8B030D-6E8A-4147-A177-3AD203B41FA5}">
                      <a16:colId xmlns:a16="http://schemas.microsoft.com/office/drawing/2014/main" val="3791777203"/>
                    </a:ext>
                  </a:extLst>
                </a:gridCol>
                <a:gridCol w="2827835">
                  <a:extLst>
                    <a:ext uri="{9D8B030D-6E8A-4147-A177-3AD203B41FA5}">
                      <a16:colId xmlns:a16="http://schemas.microsoft.com/office/drawing/2014/main" val="3708672606"/>
                    </a:ext>
                  </a:extLst>
                </a:gridCol>
              </a:tblGrid>
              <a:tr h="668426">
                <a:tc>
                  <a:txBody>
                    <a:bodyPr/>
                    <a:lstStyle/>
                    <a:p>
                      <a:pPr marL="0" marR="0" algn="ctr" fontAlgn="t">
                        <a:lnSpc>
                          <a:spcPct val="107000"/>
                        </a:lnSpc>
                        <a:buNone/>
                      </a:pPr>
                      <a:r>
                        <a:rPr lang="en-US" sz="1800" b="1" i="0" u="none" strike="noStrike" dirty="0">
                          <a:solidFill>
                            <a:schemeClr val="tx1"/>
                          </a:solidFill>
                          <a:effectLst/>
                          <a:latin typeface="Times New Roman" panose="02020603050405020304" pitchFamily="18" charset="0"/>
                          <a:ea typeface="Calibri"/>
                          <a:cs typeface="Times New Roman" panose="02020603050405020304" pitchFamily="18" charset="0"/>
                        </a:rPr>
                        <a:t> Team member </a:t>
                      </a:r>
                      <a:endParaRPr lang="en-US" sz="1800" b="0" i="0" u="none" strike="noStrike" dirty="0">
                        <a:solidFill>
                          <a:schemeClr val="tx1"/>
                        </a:solidFill>
                        <a:effectLst/>
                        <a:latin typeface="Times New Roman" panose="02020603050405020304" pitchFamily="18" charset="0"/>
                        <a:ea typeface="Calibri"/>
                        <a:cs typeface="Times New Roman" panose="02020603050405020304" pitchFamily="18" charset="0"/>
                      </a:endParaRPr>
                    </a:p>
                  </a:txBody>
                  <a:tcPr marL="112165" marR="112165" marT="15578"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fontAlgn="t">
                        <a:lnSpc>
                          <a:spcPct val="107000"/>
                        </a:lnSpc>
                        <a:buNone/>
                      </a:pPr>
                      <a:r>
                        <a:rPr lang="en-US" sz="1800" b="1" i="0" u="none" strike="noStrike" dirty="0">
                          <a:solidFill>
                            <a:schemeClr val="tx1"/>
                          </a:solidFill>
                          <a:effectLst/>
                          <a:latin typeface="Times New Roman" panose="02020603050405020304" pitchFamily="18" charset="0"/>
                          <a:ea typeface="Calibri"/>
                          <a:cs typeface="Times New Roman" panose="02020603050405020304" pitchFamily="18" charset="0"/>
                        </a:rPr>
                        <a:t>Contribution to the homework </a:t>
                      </a:r>
                      <a:endParaRPr lang="en-US" sz="1800" b="0" i="0" u="none" strike="noStrike" dirty="0">
                        <a:solidFill>
                          <a:schemeClr val="tx1"/>
                        </a:solidFill>
                        <a:effectLst/>
                        <a:latin typeface="Times New Roman" panose="02020603050405020304" pitchFamily="18" charset="0"/>
                        <a:ea typeface="Calibri"/>
                        <a:cs typeface="Times New Roman" panose="02020603050405020304" pitchFamily="18" charset="0"/>
                      </a:endParaRPr>
                    </a:p>
                  </a:txBody>
                  <a:tcPr marL="112165" marR="112165" marT="15578"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fontAlgn="t">
                        <a:lnSpc>
                          <a:spcPct val="107000"/>
                        </a:lnSpc>
                        <a:buNone/>
                      </a:pPr>
                      <a:r>
                        <a:rPr lang="en-US" sz="1800" b="1" i="0" u="none" strike="noStrike" dirty="0">
                          <a:solidFill>
                            <a:schemeClr val="tx1"/>
                          </a:solidFill>
                          <a:effectLst/>
                          <a:latin typeface="Times New Roman" panose="02020603050405020304" pitchFamily="18" charset="0"/>
                          <a:ea typeface="Calibri"/>
                          <a:cs typeface="Times New Roman" panose="02020603050405020304" pitchFamily="18" charset="0"/>
                        </a:rPr>
                        <a:t>Estimated % </a:t>
                      </a:r>
                      <a:endParaRPr lang="en-US" sz="1800" b="0" i="0" u="none" strike="noStrike" dirty="0">
                        <a:solidFill>
                          <a:schemeClr val="tx1"/>
                        </a:solidFill>
                        <a:effectLst/>
                        <a:latin typeface="Times New Roman" panose="02020603050405020304" pitchFamily="18" charset="0"/>
                        <a:ea typeface="Calibri"/>
                        <a:cs typeface="Times New Roman" panose="02020603050405020304" pitchFamily="18" charset="0"/>
                      </a:endParaRPr>
                    </a:p>
                  </a:txBody>
                  <a:tcPr marL="112165" marR="112165" marT="15578"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055978597"/>
                  </a:ext>
                </a:extLst>
              </a:tr>
              <a:tr h="970591">
                <a:tc>
                  <a:txBody>
                    <a:bodyPr/>
                    <a:lstStyle/>
                    <a:p>
                      <a:pPr marL="0" marR="0" algn="ctr" fontAlgn="t">
                        <a:lnSpc>
                          <a:spcPct val="107000"/>
                        </a:lnSpc>
                        <a:buNone/>
                      </a:pPr>
                      <a:r>
                        <a:rPr lang="en-US" sz="1400" b="0" i="0" u="none" strike="noStrike" dirty="0">
                          <a:solidFill>
                            <a:schemeClr val="tx1"/>
                          </a:solidFill>
                          <a:effectLst/>
                          <a:latin typeface="Times New Roman" panose="02020603050405020304" pitchFamily="18" charset="0"/>
                          <a:ea typeface="Calibri"/>
                          <a:cs typeface="Times New Roman" panose="02020603050405020304" pitchFamily="18" charset="0"/>
                        </a:rPr>
                        <a:t>Laman Panakhova </a:t>
                      </a:r>
                    </a:p>
                  </a:txBody>
                  <a:tcPr marL="112165" marR="112165" marT="15578"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lvl="0" indent="0" algn="ctr" defTabSz="914400" rtl="0" eaLnBrk="1" fontAlgn="t" latinLnBrk="0" hangingPunct="1">
                        <a:lnSpc>
                          <a:spcPct val="107000"/>
                        </a:lnSpc>
                        <a:spcBef>
                          <a:spcPts val="0"/>
                        </a:spcBef>
                        <a:spcAft>
                          <a:spcPts val="0"/>
                        </a:spcAft>
                        <a:buClrTx/>
                        <a:buSzTx/>
                        <a:buFontTx/>
                        <a:buNone/>
                        <a:tabLst/>
                        <a:defRPr/>
                      </a:pPr>
                      <a:r>
                        <a:rPr lang="en-US" sz="1400" kern="1200" dirty="0">
                          <a:solidFill>
                            <a:schemeClr val="tx1"/>
                          </a:solidFill>
                          <a:effectLst/>
                          <a:latin typeface="Times New Roman" panose="02020603050405020304" pitchFamily="18" charset="0"/>
                          <a:ea typeface="+mn-ea"/>
                          <a:cs typeface="Times New Roman" panose="02020603050405020304" pitchFamily="18" charset="0"/>
                        </a:rPr>
                        <a:t>FCFS, Literature Review, PPT, Visuals, Uniform Distribution in Process Generation </a:t>
                      </a:r>
                    </a:p>
                    <a:p>
                      <a:pPr marL="0" marR="0" algn="ctr" fontAlgn="t">
                        <a:lnSpc>
                          <a:spcPct val="107000"/>
                        </a:lnSpc>
                        <a:buNone/>
                      </a:pPr>
                      <a:endParaRPr lang="en-US" sz="14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112165" marR="112165" marT="15578"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fontAlgn="t">
                        <a:lnSpc>
                          <a:spcPct val="107000"/>
                        </a:lnSpc>
                        <a:buNone/>
                      </a:pPr>
                      <a:r>
                        <a:rPr lang="en-US" sz="1400" b="0" i="0" u="none" strike="noStrike">
                          <a:solidFill>
                            <a:schemeClr val="tx1"/>
                          </a:solidFill>
                          <a:effectLst/>
                          <a:latin typeface="Times New Roman" panose="02020603050405020304" pitchFamily="18" charset="0"/>
                          <a:ea typeface="Calibri"/>
                          <a:cs typeface="Times New Roman" panose="02020603050405020304" pitchFamily="18" charset="0"/>
                        </a:rPr>
                        <a:t>20% </a:t>
                      </a:r>
                    </a:p>
                  </a:txBody>
                  <a:tcPr marL="112165" marR="112165" marT="15578"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090713205"/>
                  </a:ext>
                </a:extLst>
              </a:tr>
              <a:tr h="970591">
                <a:tc>
                  <a:txBody>
                    <a:bodyPr/>
                    <a:lstStyle/>
                    <a:p>
                      <a:pPr marL="0" marR="0" algn="ctr" fontAlgn="t">
                        <a:lnSpc>
                          <a:spcPct val="107000"/>
                        </a:lnSpc>
                        <a:buNone/>
                      </a:pPr>
                      <a:r>
                        <a:rPr lang="en-US" sz="1400" b="0" i="0" u="none" strike="noStrike" dirty="0" err="1">
                          <a:solidFill>
                            <a:schemeClr val="tx1"/>
                          </a:solidFill>
                          <a:effectLst/>
                          <a:latin typeface="Times New Roman" panose="02020603050405020304" pitchFamily="18" charset="0"/>
                          <a:ea typeface="Calibri"/>
                          <a:cs typeface="Times New Roman" panose="02020603050405020304" pitchFamily="18" charset="0"/>
                        </a:rPr>
                        <a:t>Aykhan</a:t>
                      </a:r>
                      <a:r>
                        <a:rPr lang="en-US" sz="1400" b="0" i="0" u="none" strike="noStrike" dirty="0">
                          <a:solidFill>
                            <a:schemeClr val="tx1"/>
                          </a:solidFill>
                          <a:effectLst/>
                          <a:latin typeface="Times New Roman" panose="02020603050405020304" pitchFamily="18" charset="0"/>
                          <a:ea typeface="Calibri"/>
                          <a:cs typeface="Times New Roman" panose="02020603050405020304" pitchFamily="18" charset="0"/>
                        </a:rPr>
                        <a:t> Guliyev </a:t>
                      </a:r>
                    </a:p>
                  </a:txBody>
                  <a:tcPr marL="112165" marR="112165" marT="15578"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n-US" sz="1400" kern="1200" dirty="0">
                          <a:solidFill>
                            <a:schemeClr val="tx1"/>
                          </a:solidFill>
                          <a:effectLst/>
                          <a:latin typeface="Times New Roman" panose="02020603050405020304" pitchFamily="18" charset="0"/>
                          <a:ea typeface="+mn-ea"/>
                          <a:cs typeface="Times New Roman" panose="02020603050405020304" pitchFamily="18" charset="0"/>
                        </a:rPr>
                        <a:t>SJF, Project Proposal, </a:t>
                      </a:r>
                    </a:p>
                    <a:p>
                      <a:pPr algn="ctr"/>
                      <a:r>
                        <a:rPr lang="en-US" sz="1400" kern="1200" dirty="0">
                          <a:solidFill>
                            <a:schemeClr val="tx1"/>
                          </a:solidFill>
                          <a:effectLst/>
                          <a:latin typeface="Times New Roman" panose="02020603050405020304" pitchFamily="18" charset="0"/>
                          <a:ea typeface="+mn-ea"/>
                          <a:cs typeface="Times New Roman" panose="02020603050405020304" pitchFamily="18" charset="0"/>
                        </a:rPr>
                        <a:t>PPT, Visuals, Random Distribution in Process Generation </a:t>
                      </a:r>
                    </a:p>
                    <a:p>
                      <a:pPr marL="0" marR="0" algn="ctr" fontAlgn="t">
                        <a:lnSpc>
                          <a:spcPct val="107000"/>
                        </a:lnSpc>
                        <a:buNone/>
                      </a:pPr>
                      <a:endParaRPr lang="en-US" sz="14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112165" marR="112165" marT="15578"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fontAlgn="t">
                        <a:lnSpc>
                          <a:spcPct val="107000"/>
                        </a:lnSpc>
                        <a:buNone/>
                      </a:pPr>
                      <a:r>
                        <a:rPr lang="en-US" sz="1400" b="0" i="0" u="none" strike="noStrike" dirty="0">
                          <a:solidFill>
                            <a:schemeClr val="tx1"/>
                          </a:solidFill>
                          <a:effectLst/>
                          <a:latin typeface="Times New Roman" panose="02020603050405020304" pitchFamily="18" charset="0"/>
                          <a:ea typeface="Calibri"/>
                          <a:cs typeface="Times New Roman" panose="02020603050405020304" pitchFamily="18" charset="0"/>
                        </a:rPr>
                        <a:t>20% </a:t>
                      </a:r>
                    </a:p>
                  </a:txBody>
                  <a:tcPr marL="112165" marR="112165" marT="15578"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825892682"/>
                  </a:ext>
                </a:extLst>
              </a:tr>
              <a:tr h="970591">
                <a:tc>
                  <a:txBody>
                    <a:bodyPr/>
                    <a:lstStyle/>
                    <a:p>
                      <a:pPr marL="0" marR="0" algn="ctr" fontAlgn="t">
                        <a:lnSpc>
                          <a:spcPct val="107000"/>
                        </a:lnSpc>
                        <a:buNone/>
                      </a:pPr>
                      <a:r>
                        <a:rPr lang="en-US" sz="1400" b="0" i="0" u="none" strike="noStrike">
                          <a:solidFill>
                            <a:schemeClr val="tx1"/>
                          </a:solidFill>
                          <a:effectLst/>
                          <a:latin typeface="Times New Roman" panose="02020603050405020304" pitchFamily="18" charset="0"/>
                          <a:ea typeface="Calibri"/>
                          <a:cs typeface="Times New Roman" panose="02020603050405020304" pitchFamily="18" charset="0"/>
                        </a:rPr>
                        <a:t>Emil </a:t>
                      </a:r>
                      <a:r>
                        <a:rPr lang="en-US" sz="1400" b="0" i="0" u="none" strike="noStrike" err="1">
                          <a:solidFill>
                            <a:schemeClr val="tx1"/>
                          </a:solidFill>
                          <a:effectLst/>
                          <a:latin typeface="Times New Roman" panose="02020603050405020304" pitchFamily="18" charset="0"/>
                          <a:ea typeface="Calibri"/>
                          <a:cs typeface="Times New Roman" panose="02020603050405020304" pitchFamily="18" charset="0"/>
                        </a:rPr>
                        <a:t>Mirzazade</a:t>
                      </a:r>
                      <a:r>
                        <a:rPr lang="en-US" sz="1400" b="0" i="0" u="none" strike="noStrike">
                          <a:solidFill>
                            <a:schemeClr val="tx1"/>
                          </a:solidFill>
                          <a:effectLst/>
                          <a:latin typeface="Times New Roman" panose="02020603050405020304" pitchFamily="18" charset="0"/>
                          <a:ea typeface="Calibri"/>
                          <a:cs typeface="Times New Roman" panose="02020603050405020304" pitchFamily="18" charset="0"/>
                        </a:rPr>
                        <a:t>  </a:t>
                      </a:r>
                    </a:p>
                  </a:txBody>
                  <a:tcPr marL="112165" marR="112165" marT="15578"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lvl="0" indent="0" algn="ctr" defTabSz="914400" rtl="0" eaLnBrk="1" fontAlgn="t" latinLnBrk="0" hangingPunct="1">
                        <a:lnSpc>
                          <a:spcPct val="107000"/>
                        </a:lnSpc>
                        <a:spcBef>
                          <a:spcPts val="0"/>
                        </a:spcBef>
                        <a:spcAft>
                          <a:spcPts val="0"/>
                        </a:spcAft>
                        <a:buClrTx/>
                        <a:buSzTx/>
                        <a:buFontTx/>
                        <a:buNone/>
                        <a:tabLst/>
                        <a:defRPr/>
                      </a:pPr>
                      <a:r>
                        <a:rPr lang="en-US" sz="1400" kern="1200" dirty="0">
                          <a:solidFill>
                            <a:schemeClr val="tx1"/>
                          </a:solidFill>
                          <a:effectLst/>
                          <a:latin typeface="Times New Roman" panose="02020603050405020304" pitchFamily="18" charset="0"/>
                          <a:ea typeface="+mn-ea"/>
                          <a:cs typeface="Times New Roman" panose="02020603050405020304" pitchFamily="18" charset="0"/>
                        </a:rPr>
                        <a:t>RR, System Architecture, PPT, Visuals, Uniform Distribution in Process Generation </a:t>
                      </a:r>
                    </a:p>
                    <a:p>
                      <a:pPr marL="0" marR="0" algn="ctr" fontAlgn="t">
                        <a:lnSpc>
                          <a:spcPct val="107000"/>
                        </a:lnSpc>
                        <a:buNone/>
                      </a:pPr>
                      <a:endParaRPr lang="en-US" sz="14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112165" marR="112165" marT="15578"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fontAlgn="t">
                        <a:lnSpc>
                          <a:spcPct val="107000"/>
                        </a:lnSpc>
                        <a:buNone/>
                      </a:pPr>
                      <a:r>
                        <a:rPr lang="en-US" sz="1400" b="0" i="0" u="none" strike="noStrike" dirty="0">
                          <a:solidFill>
                            <a:schemeClr val="tx1"/>
                          </a:solidFill>
                          <a:effectLst/>
                          <a:latin typeface="Times New Roman" panose="02020603050405020304" pitchFamily="18" charset="0"/>
                          <a:ea typeface="Calibri"/>
                          <a:cs typeface="Times New Roman" panose="02020603050405020304" pitchFamily="18" charset="0"/>
                        </a:rPr>
                        <a:t>20% </a:t>
                      </a:r>
                    </a:p>
                  </a:txBody>
                  <a:tcPr marL="112165" marR="112165" marT="15578"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181534668"/>
                  </a:ext>
                </a:extLst>
              </a:tr>
              <a:tr h="970591">
                <a:tc>
                  <a:txBody>
                    <a:bodyPr/>
                    <a:lstStyle/>
                    <a:p>
                      <a:pPr marL="0" marR="0" algn="ctr" fontAlgn="t">
                        <a:lnSpc>
                          <a:spcPct val="107000"/>
                        </a:lnSpc>
                        <a:buNone/>
                      </a:pPr>
                      <a:r>
                        <a:rPr lang="en-US" sz="1400" b="0" i="0" u="none" strike="noStrike">
                          <a:solidFill>
                            <a:schemeClr val="tx1"/>
                          </a:solidFill>
                          <a:effectLst/>
                          <a:latin typeface="Times New Roman" panose="02020603050405020304" pitchFamily="18" charset="0"/>
                          <a:ea typeface="Calibri"/>
                          <a:cs typeface="Times New Roman" panose="02020603050405020304" pitchFamily="18" charset="0"/>
                        </a:rPr>
                        <a:t>Vusal Mammadov </a:t>
                      </a:r>
                    </a:p>
                  </a:txBody>
                  <a:tcPr marL="112165" marR="112165" marT="15578"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lvl="0" indent="0" algn="ctr" defTabSz="914400" rtl="0" eaLnBrk="1" fontAlgn="t" latinLnBrk="0" hangingPunct="1">
                        <a:lnSpc>
                          <a:spcPct val="107000"/>
                        </a:lnSpc>
                        <a:spcBef>
                          <a:spcPts val="0"/>
                        </a:spcBef>
                        <a:spcAft>
                          <a:spcPts val="0"/>
                        </a:spcAft>
                        <a:buClrTx/>
                        <a:buSzTx/>
                        <a:buFontTx/>
                        <a:buNone/>
                        <a:tabLst/>
                        <a:defRPr/>
                      </a:pPr>
                      <a:r>
                        <a:rPr lang="en-US" sz="1400" kern="1200" dirty="0">
                          <a:solidFill>
                            <a:schemeClr val="tx1"/>
                          </a:solidFill>
                          <a:effectLst/>
                          <a:latin typeface="Times New Roman" panose="02020603050405020304" pitchFamily="18" charset="0"/>
                          <a:ea typeface="+mn-ea"/>
                          <a:cs typeface="Times New Roman" panose="02020603050405020304" pitchFamily="18" charset="0"/>
                        </a:rPr>
                        <a:t>PS, Preliminary Results, PPT, Visuals, Random Distribution in Process Generation </a:t>
                      </a:r>
                    </a:p>
                  </a:txBody>
                  <a:tcPr marL="112165" marR="112165" marT="15578"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fontAlgn="t">
                        <a:lnSpc>
                          <a:spcPct val="107000"/>
                        </a:lnSpc>
                        <a:buNone/>
                      </a:pPr>
                      <a:r>
                        <a:rPr lang="en-US" sz="1400" b="0" i="0" u="none" strike="noStrike" dirty="0">
                          <a:solidFill>
                            <a:schemeClr val="tx1"/>
                          </a:solidFill>
                          <a:effectLst/>
                          <a:latin typeface="Times New Roman" panose="02020603050405020304" pitchFamily="18" charset="0"/>
                          <a:ea typeface="Calibri"/>
                          <a:cs typeface="Times New Roman" panose="02020603050405020304" pitchFamily="18" charset="0"/>
                        </a:rPr>
                        <a:t>20% </a:t>
                      </a:r>
                    </a:p>
                  </a:txBody>
                  <a:tcPr marL="112165" marR="112165" marT="15578"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760746432"/>
                  </a:ext>
                </a:extLst>
              </a:tr>
              <a:tr h="939452">
                <a:tc>
                  <a:txBody>
                    <a:bodyPr/>
                    <a:lstStyle/>
                    <a:p>
                      <a:pPr marL="0" marR="0" algn="ctr" fontAlgn="t">
                        <a:lnSpc>
                          <a:spcPct val="107000"/>
                        </a:lnSpc>
                        <a:buNone/>
                      </a:pPr>
                      <a:r>
                        <a:rPr lang="en-US" sz="1400" b="0" i="0" u="none" strike="noStrike" dirty="0">
                          <a:solidFill>
                            <a:schemeClr val="tx1"/>
                          </a:solidFill>
                          <a:effectLst/>
                          <a:latin typeface="Times New Roman" panose="02020603050405020304" pitchFamily="18" charset="0"/>
                          <a:ea typeface="Calibri"/>
                          <a:cs typeface="Times New Roman" panose="02020603050405020304" pitchFamily="18" charset="0"/>
                        </a:rPr>
                        <a:t>Huseyn </a:t>
                      </a:r>
                      <a:r>
                        <a:rPr lang="en-US" sz="1400" b="0" i="0" u="none" strike="noStrike" dirty="0" err="1">
                          <a:solidFill>
                            <a:schemeClr val="tx1"/>
                          </a:solidFill>
                          <a:effectLst/>
                          <a:latin typeface="Times New Roman" panose="02020603050405020304" pitchFamily="18" charset="0"/>
                          <a:ea typeface="Calibri"/>
                          <a:cs typeface="Times New Roman" panose="02020603050405020304" pitchFamily="18" charset="0"/>
                        </a:rPr>
                        <a:t>Sadatkhanov</a:t>
                      </a:r>
                      <a:r>
                        <a:rPr lang="en-US" sz="1400" b="0" i="0" u="none" strike="noStrike" dirty="0">
                          <a:solidFill>
                            <a:schemeClr val="tx1"/>
                          </a:solidFill>
                          <a:effectLst/>
                          <a:latin typeface="Times New Roman" panose="02020603050405020304" pitchFamily="18" charset="0"/>
                          <a:ea typeface="Calibri"/>
                          <a:cs typeface="Times New Roman" panose="02020603050405020304" pitchFamily="18" charset="0"/>
                        </a:rPr>
                        <a:t> </a:t>
                      </a:r>
                    </a:p>
                  </a:txBody>
                  <a:tcPr marL="112165" marR="112165" marT="15578"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lnSpc>
                          <a:spcPct val="150000"/>
                        </a:lnSpc>
                        <a:spcBef>
                          <a:spcPts val="0"/>
                        </a:spcBef>
                        <a:spcAft>
                          <a:spcPts val="0"/>
                        </a:spcAft>
                      </a:pPr>
                      <a:r>
                        <a:rPr lang="en-US" sz="1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RR, Conclusion, PPT, Visuals, </a:t>
                      </a:r>
                      <a:r>
                        <a:rPr lang="en-US" sz="1400" kern="1200" dirty="0">
                          <a:solidFill>
                            <a:schemeClr val="tx1"/>
                          </a:solidFill>
                          <a:effectLst/>
                          <a:latin typeface="Times New Roman" panose="02020603050405020304" pitchFamily="18" charset="0"/>
                          <a:ea typeface="+mn-ea"/>
                          <a:cs typeface="Times New Roman" panose="02020603050405020304" pitchFamily="18" charset="0"/>
                        </a:rPr>
                        <a:t>Random Distribution in Process Generation </a:t>
                      </a:r>
                      <a:r>
                        <a:rPr lang="en-US" sz="1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fontAlgn="t">
                        <a:lnSpc>
                          <a:spcPct val="107000"/>
                        </a:lnSpc>
                        <a:buNone/>
                      </a:pPr>
                      <a:r>
                        <a:rPr lang="en-US" sz="1400" b="0" i="0" u="none" strike="noStrike" dirty="0">
                          <a:solidFill>
                            <a:schemeClr val="tx1"/>
                          </a:solidFill>
                          <a:effectLst/>
                          <a:latin typeface="Times New Roman" panose="02020603050405020304" pitchFamily="18" charset="0"/>
                          <a:ea typeface="Calibri"/>
                          <a:cs typeface="Times New Roman" panose="02020603050405020304" pitchFamily="18" charset="0"/>
                        </a:rPr>
                        <a:t>20%</a:t>
                      </a:r>
                    </a:p>
                  </a:txBody>
                  <a:tcPr marL="112165" marR="112165" marT="15578"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752998703"/>
                  </a:ext>
                </a:extLst>
              </a:tr>
            </a:tbl>
          </a:graphicData>
        </a:graphic>
      </p:graphicFrame>
    </p:spTree>
    <p:extLst>
      <p:ext uri="{BB962C8B-B14F-4D97-AF65-F5344CB8AC3E}">
        <p14:creationId xmlns:p14="http://schemas.microsoft.com/office/powerpoint/2010/main" val="34952139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515EF1-0A94-4238-B783-7E44657FDFD9}"/>
              </a:ext>
            </a:extLst>
          </p:cNvPr>
          <p:cNvSpPr>
            <a:spLocks noGrp="1"/>
          </p:cNvSpPr>
          <p:nvPr>
            <p:ph type="title"/>
          </p:nvPr>
        </p:nvSpPr>
        <p:spPr>
          <a:xfrm>
            <a:off x="1097280" y="580893"/>
            <a:ext cx="10058400" cy="1450757"/>
          </a:xfrm>
        </p:spPr>
        <p:txBody>
          <a:bodyPr/>
          <a:lstStyle/>
          <a:p>
            <a:pPr algn="ctr"/>
            <a:r>
              <a:rPr lang="en-US" b="1">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INTRODUCTION </a:t>
            </a:r>
            <a:br>
              <a:rPr lang="en-US" b="1">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endParaRPr lang="en-US" b="1">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B3241AAB-E53F-43DD-B01C-BAEDBA448F5C}"/>
              </a:ext>
            </a:extLst>
          </p:cNvPr>
          <p:cNvSpPr>
            <a:spLocks noGrp="1"/>
          </p:cNvSpPr>
          <p:nvPr>
            <p:ph idx="1"/>
          </p:nvPr>
        </p:nvSpPr>
        <p:spPr>
          <a:xfrm>
            <a:off x="1097280" y="2591967"/>
            <a:ext cx="10058400" cy="2715756"/>
          </a:xfrm>
        </p:spPr>
        <p:txBody>
          <a:bodyPr>
            <a:noAutofit/>
          </a:bodyPr>
          <a:lstStyle/>
          <a:p>
            <a:pPr algn="ctr"/>
            <a:r>
              <a:rPr lang="en-US" sz="2400">
                <a:solidFill>
                  <a:schemeClr val="tx1"/>
                </a:solidFill>
                <a:latin typeface="Times New Roman" panose="02020603050405020304" pitchFamily="18" charset="0"/>
                <a:ea typeface="Tahoma" panose="020B0604030504040204" pitchFamily="34" charset="0"/>
                <a:cs typeface="Times New Roman" panose="02020603050405020304" pitchFamily="18" charset="0"/>
              </a:rPr>
              <a:t>Nowadays,</a:t>
            </a:r>
            <a:r>
              <a:rPr lang="en-US" sz="2400" b="1">
                <a:solidFill>
                  <a:schemeClr val="tx1"/>
                </a:solidFill>
                <a:latin typeface="Times New Roman" panose="02020603050405020304" pitchFamily="18" charset="0"/>
                <a:ea typeface="Tahoma" panose="020B0604030504040204" pitchFamily="34" charset="0"/>
                <a:cs typeface="Times New Roman" panose="02020603050405020304" pitchFamily="18" charset="0"/>
              </a:rPr>
              <a:t> </a:t>
            </a:r>
            <a:r>
              <a:rPr lang="en-US" sz="2400">
                <a:solidFill>
                  <a:schemeClr val="tx1"/>
                </a:solidFill>
                <a:latin typeface="Times New Roman" panose="02020603050405020304" pitchFamily="18" charset="0"/>
                <a:ea typeface="Tahoma" panose="020B0604030504040204" pitchFamily="34" charset="0"/>
                <a:cs typeface="Times New Roman" panose="02020603050405020304" pitchFamily="18" charset="0"/>
              </a:rPr>
              <a:t>in modern operating systems, efficient CPU scheduling is considered very important for optimizing performance, ensuring fairness among processes, and minimizing waiting time. To follow the continuing trend in this field our project focuses on implementing and comparing different CPU scheduling algorithms to analyze their efficiency and impact on process execution. The primary goal of the project is to simulate and evaluate </a:t>
            </a:r>
            <a:r>
              <a:rPr lang="en-US" sz="2400" b="1">
                <a:solidFill>
                  <a:schemeClr val="tx1"/>
                </a:solidFill>
                <a:latin typeface="Times New Roman" panose="02020603050405020304" pitchFamily="18" charset="0"/>
                <a:ea typeface="Tahoma" panose="020B0604030504040204" pitchFamily="34" charset="0"/>
                <a:cs typeface="Times New Roman" panose="02020603050405020304" pitchFamily="18" charset="0"/>
              </a:rPr>
              <a:t>First Come, First Served (FCFS), Round Robin (RR), Shortest Job First (SJF), and Priority Scheduling (PS)</a:t>
            </a:r>
            <a:r>
              <a:rPr lang="en-US" sz="2400">
                <a:solidFill>
                  <a:schemeClr val="tx1"/>
                </a:solidFill>
                <a:latin typeface="Times New Roman" panose="02020603050405020304" pitchFamily="18" charset="0"/>
                <a:ea typeface="Tahoma" panose="020B0604030504040204" pitchFamily="34" charset="0"/>
                <a:cs typeface="Times New Roman" panose="02020603050405020304" pitchFamily="18" charset="0"/>
              </a:rPr>
              <a:t> algorithms.</a:t>
            </a:r>
          </a:p>
        </p:txBody>
      </p:sp>
    </p:spTree>
    <p:extLst>
      <p:ext uri="{BB962C8B-B14F-4D97-AF65-F5344CB8AC3E}">
        <p14:creationId xmlns:p14="http://schemas.microsoft.com/office/powerpoint/2010/main" val="29865595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7C0766-9FA5-4628-AB68-3590AC84D0D1}"/>
              </a:ext>
            </a:extLst>
          </p:cNvPr>
          <p:cNvSpPr>
            <a:spLocks noGrp="1"/>
          </p:cNvSpPr>
          <p:nvPr>
            <p:ph type="title"/>
          </p:nvPr>
        </p:nvSpPr>
        <p:spPr>
          <a:xfrm>
            <a:off x="1097280" y="286603"/>
            <a:ext cx="10058400" cy="1111273"/>
          </a:xfrm>
        </p:spPr>
        <p:txBody>
          <a:bodyPr>
            <a:normAutofit fontScale="90000"/>
          </a:bodyPr>
          <a:lstStyle/>
          <a:p>
            <a:pPr algn="ctr"/>
            <a:r>
              <a:rPr lang="en-US" b="1">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Project Scope &amp; Real-World Examples</a:t>
            </a:r>
          </a:p>
        </p:txBody>
      </p:sp>
      <p:graphicFrame>
        <p:nvGraphicFramePr>
          <p:cNvPr id="5" name="Content Placeholder 2">
            <a:extLst>
              <a:ext uri="{FF2B5EF4-FFF2-40B4-BE49-F238E27FC236}">
                <a16:creationId xmlns:a16="http://schemas.microsoft.com/office/drawing/2014/main" id="{D65334A3-F924-AAFA-D655-7FB8CEFD97E2}"/>
              </a:ext>
            </a:extLst>
          </p:cNvPr>
          <p:cNvGraphicFramePr>
            <a:graphicFrameLocks noGrp="1"/>
          </p:cNvGraphicFramePr>
          <p:nvPr>
            <p:ph idx="1"/>
            <p:extLst>
              <p:ext uri="{D42A27DB-BD31-4B8C-83A1-F6EECF244321}">
                <p14:modId xmlns:p14="http://schemas.microsoft.com/office/powerpoint/2010/main" val="809905629"/>
              </p:ext>
            </p:extLst>
          </p:nvPr>
        </p:nvGraphicFramePr>
        <p:xfrm>
          <a:off x="651641" y="1839309"/>
          <a:ext cx="11109434" cy="442485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005779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582ACA-5052-4F78-9C7E-B79E3AB73DE3}"/>
              </a:ext>
            </a:extLst>
          </p:cNvPr>
          <p:cNvSpPr>
            <a:spLocks noGrp="1"/>
          </p:cNvSpPr>
          <p:nvPr>
            <p:ph type="title"/>
          </p:nvPr>
        </p:nvSpPr>
        <p:spPr>
          <a:xfrm>
            <a:off x="974309" y="557817"/>
            <a:ext cx="10304342" cy="1450757"/>
          </a:xfrm>
        </p:spPr>
        <p:txBody>
          <a:bodyPr>
            <a:noAutofit/>
          </a:bodyPr>
          <a:lstStyle/>
          <a:p>
            <a:pPr algn="ctr"/>
            <a:r>
              <a:rPr lang="en-US" b="1"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System Architecture &amp; Implementation </a:t>
            </a:r>
            <a:br>
              <a:rPr lang="en-US" b="1"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endParaRPr lang="en-US" b="1"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6B824D29-0796-47FB-A9B6-7D1885612CA7}"/>
              </a:ext>
            </a:extLst>
          </p:cNvPr>
          <p:cNvSpPr>
            <a:spLocks noGrp="1"/>
          </p:cNvSpPr>
          <p:nvPr>
            <p:ph idx="1"/>
          </p:nvPr>
        </p:nvSpPr>
        <p:spPr>
          <a:xfrm>
            <a:off x="483476" y="1898286"/>
            <a:ext cx="11225048" cy="4023360"/>
          </a:xfrm>
        </p:spPr>
        <p:txBody>
          <a:bodyPr>
            <a:noAutofit/>
          </a:bodyPr>
          <a:lstStyle/>
          <a:p>
            <a:pPr algn="ctr"/>
            <a:r>
              <a:rPr lang="en-US" sz="2400" dirty="0">
                <a:solidFill>
                  <a:schemeClr val="tx1"/>
                </a:solidFill>
                <a:latin typeface="Times New Roman" panose="02020603050405020304" pitchFamily="18" charset="0"/>
                <a:cs typeface="Times New Roman" panose="02020603050405020304" pitchFamily="18" charset="0"/>
              </a:rPr>
              <a:t>Our system consisting of simulation and comparative analysis will be designed as a sectional simulation environment where processes are scheduled based on different algorithms. The main components of the implementation will include </a:t>
            </a:r>
            <a:r>
              <a:rPr lang="en-US" sz="2400" b="1" i="1" dirty="0">
                <a:solidFill>
                  <a:schemeClr val="tx1"/>
                </a:solidFill>
                <a:latin typeface="Times New Roman" panose="02020603050405020304" pitchFamily="18" charset="0"/>
                <a:cs typeface="Times New Roman" panose="02020603050405020304" pitchFamily="18" charset="0"/>
              </a:rPr>
              <a:t>process generator</a:t>
            </a:r>
            <a:r>
              <a:rPr lang="en-US" sz="2400" b="1" dirty="0">
                <a:solidFill>
                  <a:schemeClr val="tx1"/>
                </a:solidFill>
                <a:latin typeface="Times New Roman" panose="02020603050405020304" pitchFamily="18" charset="0"/>
                <a:cs typeface="Times New Roman" panose="02020603050405020304" pitchFamily="18" charset="0"/>
              </a:rPr>
              <a:t> - where </a:t>
            </a:r>
            <a:r>
              <a:rPr lang="en-US" sz="2400" dirty="0">
                <a:solidFill>
                  <a:schemeClr val="tx1"/>
                </a:solidFill>
                <a:latin typeface="Times New Roman" panose="02020603050405020304" pitchFamily="18" charset="0"/>
                <a:cs typeface="Times New Roman" panose="02020603050405020304" pitchFamily="18" charset="0"/>
              </a:rPr>
              <a:t>random processes with varying burst times and priorities will be generated, </a:t>
            </a:r>
            <a:r>
              <a:rPr lang="en-US" sz="2400" b="1" i="1" dirty="0">
                <a:solidFill>
                  <a:schemeClr val="tx1"/>
                </a:solidFill>
                <a:latin typeface="Times New Roman" panose="02020603050405020304" pitchFamily="18" charset="0"/>
                <a:cs typeface="Times New Roman" panose="02020603050405020304" pitchFamily="18" charset="0"/>
              </a:rPr>
              <a:t>scheduler</a:t>
            </a:r>
            <a:r>
              <a:rPr lang="en-US" sz="2400" b="1" dirty="0">
                <a:solidFill>
                  <a:schemeClr val="tx1"/>
                </a:solidFill>
                <a:latin typeface="Times New Roman" panose="02020603050405020304" pitchFamily="18" charset="0"/>
                <a:cs typeface="Times New Roman" panose="02020603050405020304" pitchFamily="18" charset="0"/>
              </a:rPr>
              <a:t> - where</a:t>
            </a:r>
            <a:r>
              <a:rPr lang="en-US" sz="2400" dirty="0">
                <a:solidFill>
                  <a:schemeClr val="tx1"/>
                </a:solidFill>
                <a:latin typeface="Times New Roman" panose="02020603050405020304" pitchFamily="18" charset="0"/>
                <a:cs typeface="Times New Roman" panose="02020603050405020304" pitchFamily="18" charset="0"/>
              </a:rPr>
              <a:t> FCFS, RR, SJF, and PS will be implemented, </a:t>
            </a:r>
            <a:r>
              <a:rPr lang="en-US" sz="2400" b="1" i="1" dirty="0">
                <a:solidFill>
                  <a:schemeClr val="tx1"/>
                </a:solidFill>
                <a:latin typeface="Times New Roman" panose="02020603050405020304" pitchFamily="18" charset="0"/>
                <a:cs typeface="Times New Roman" panose="02020603050405020304" pitchFamily="18" charset="0"/>
              </a:rPr>
              <a:t>performance</a:t>
            </a:r>
            <a:r>
              <a:rPr lang="en-US" sz="2400" b="1" dirty="0">
                <a:solidFill>
                  <a:schemeClr val="tx1"/>
                </a:solidFill>
                <a:latin typeface="Times New Roman" panose="02020603050405020304" pitchFamily="18" charset="0"/>
                <a:cs typeface="Times New Roman" panose="02020603050405020304" pitchFamily="18" charset="0"/>
              </a:rPr>
              <a:t> </a:t>
            </a:r>
            <a:r>
              <a:rPr lang="en-US" sz="2400" b="1" i="1" dirty="0">
                <a:solidFill>
                  <a:schemeClr val="tx1"/>
                </a:solidFill>
                <a:latin typeface="Times New Roman" panose="02020603050405020304" pitchFamily="18" charset="0"/>
                <a:cs typeface="Times New Roman" panose="02020603050405020304" pitchFamily="18" charset="0"/>
              </a:rPr>
              <a:t>analyzer</a:t>
            </a:r>
            <a:r>
              <a:rPr lang="en-US" sz="2400" b="1" dirty="0">
                <a:solidFill>
                  <a:schemeClr val="tx1"/>
                </a:solidFill>
                <a:latin typeface="Times New Roman" panose="02020603050405020304" pitchFamily="18" charset="0"/>
                <a:cs typeface="Times New Roman" panose="02020603050405020304" pitchFamily="18" charset="0"/>
              </a:rPr>
              <a:t> - where </a:t>
            </a:r>
            <a:r>
              <a:rPr lang="en-US" sz="2400" dirty="0">
                <a:solidFill>
                  <a:schemeClr val="tx1"/>
                </a:solidFill>
                <a:latin typeface="Times New Roman" panose="02020603050405020304" pitchFamily="18" charset="0"/>
                <a:cs typeface="Times New Roman" panose="02020603050405020304" pitchFamily="18" charset="0"/>
              </a:rPr>
              <a:t>key metrics such as waiting time and turnaround time will be measured, and </a:t>
            </a:r>
            <a:r>
              <a:rPr lang="en-US" sz="2400" b="1" i="1" dirty="0">
                <a:solidFill>
                  <a:schemeClr val="tx1"/>
                </a:solidFill>
                <a:latin typeface="Times New Roman" panose="02020603050405020304" pitchFamily="18" charset="0"/>
                <a:cs typeface="Times New Roman" panose="02020603050405020304" pitchFamily="18" charset="0"/>
              </a:rPr>
              <a:t>visualizer</a:t>
            </a:r>
            <a:r>
              <a:rPr lang="en-US" sz="2400" b="1" dirty="0">
                <a:solidFill>
                  <a:schemeClr val="tx1"/>
                </a:solidFill>
                <a:latin typeface="Times New Roman" panose="02020603050405020304" pitchFamily="18" charset="0"/>
                <a:cs typeface="Times New Roman" panose="02020603050405020304" pitchFamily="18" charset="0"/>
              </a:rPr>
              <a:t> - where </a:t>
            </a:r>
            <a:r>
              <a:rPr lang="en-US" sz="2400" dirty="0">
                <a:solidFill>
                  <a:schemeClr val="tx1"/>
                </a:solidFill>
                <a:latin typeface="Times New Roman" panose="02020603050405020304" pitchFamily="18" charset="0"/>
                <a:cs typeface="Times New Roman" panose="02020603050405020304" pitchFamily="18" charset="0"/>
              </a:rPr>
              <a:t>scheduling results will be displayed graphically.</a:t>
            </a:r>
          </a:p>
          <a:p>
            <a:pPr algn="ctr"/>
            <a:r>
              <a:rPr lang="en-US" sz="2400" dirty="0">
                <a:solidFill>
                  <a:schemeClr val="tx1"/>
                </a:solidFill>
                <a:latin typeface="Times New Roman" panose="02020603050405020304" pitchFamily="18" charset="0"/>
                <a:cs typeface="Times New Roman" panose="02020603050405020304" pitchFamily="18" charset="0"/>
              </a:rPr>
              <a:t>Diving deeper into more details, algorithmic simulations will mainly focus on storing incoming processes with attributes such as process id, arrival time, burst time, start time, end time, completion time, turnaround time, and waiting time. In the end we will compute the average waiting and the average turnaround time for each algorithm separately in order to analyze the overall performance. </a:t>
            </a:r>
          </a:p>
          <a:p>
            <a:pPr algn="ctr"/>
            <a:endParaRPr lang="en-US" sz="24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720004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AB6401D-8EEC-43A4-B4BB-6BBC6B3F0C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58000"/>
          </a:xfrm>
          <a:prstGeom prst="rect">
            <a:avLst/>
          </a:prstGeom>
        </p:spPr>
      </p:pic>
      <p:sp>
        <p:nvSpPr>
          <p:cNvPr id="2" name="Title 1">
            <a:extLst>
              <a:ext uri="{FF2B5EF4-FFF2-40B4-BE49-F238E27FC236}">
                <a16:creationId xmlns:a16="http://schemas.microsoft.com/office/drawing/2014/main" id="{EB1B03F4-7D81-499F-8E1F-569332D17134}"/>
              </a:ext>
            </a:extLst>
          </p:cNvPr>
          <p:cNvSpPr>
            <a:spLocks noGrp="1"/>
          </p:cNvSpPr>
          <p:nvPr>
            <p:ph type="title"/>
          </p:nvPr>
        </p:nvSpPr>
        <p:spPr>
          <a:xfrm rot="1409356">
            <a:off x="7924801" y="1726325"/>
            <a:ext cx="3756398" cy="327688"/>
          </a:xfrm>
        </p:spPr>
        <p:txBody>
          <a:bodyPr>
            <a:noAutofit/>
          </a:bodyPr>
          <a:lstStyle/>
          <a:p>
            <a:pPr algn="ctr"/>
            <a:r>
              <a:rPr lang="en-US" sz="2800" b="1"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Sequence Diagram  Flow of the Steps</a:t>
            </a:r>
          </a:p>
        </p:txBody>
      </p:sp>
    </p:spTree>
    <p:extLst>
      <p:ext uri="{BB962C8B-B14F-4D97-AF65-F5344CB8AC3E}">
        <p14:creationId xmlns:p14="http://schemas.microsoft.com/office/powerpoint/2010/main" val="6593817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582ACA-5052-4F78-9C7E-B79E3AB73DE3}"/>
              </a:ext>
            </a:extLst>
          </p:cNvPr>
          <p:cNvSpPr>
            <a:spLocks noGrp="1"/>
          </p:cNvSpPr>
          <p:nvPr>
            <p:ph type="title"/>
          </p:nvPr>
        </p:nvSpPr>
        <p:spPr>
          <a:xfrm>
            <a:off x="1075930" y="645904"/>
            <a:ext cx="10304342" cy="947029"/>
          </a:xfrm>
        </p:spPr>
        <p:txBody>
          <a:bodyPr>
            <a:noAutofit/>
          </a:bodyPr>
          <a:lstStyle/>
          <a:p>
            <a:pPr algn="ctr"/>
            <a:r>
              <a:rPr lang="en-US" b="1"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Process Generation </a:t>
            </a:r>
          </a:p>
        </p:txBody>
      </p:sp>
      <p:sp>
        <p:nvSpPr>
          <p:cNvPr id="3" name="Content Placeholder 2">
            <a:extLst>
              <a:ext uri="{FF2B5EF4-FFF2-40B4-BE49-F238E27FC236}">
                <a16:creationId xmlns:a16="http://schemas.microsoft.com/office/drawing/2014/main" id="{6B824D29-0796-47FB-A9B6-7D1885612CA7}"/>
              </a:ext>
            </a:extLst>
          </p:cNvPr>
          <p:cNvSpPr>
            <a:spLocks noGrp="1"/>
          </p:cNvSpPr>
          <p:nvPr>
            <p:ph idx="1"/>
          </p:nvPr>
        </p:nvSpPr>
        <p:spPr>
          <a:xfrm>
            <a:off x="483476" y="1814204"/>
            <a:ext cx="11225048" cy="4023360"/>
          </a:xfrm>
        </p:spPr>
        <p:txBody>
          <a:bodyPr>
            <a:noAutofit/>
          </a:bodyPr>
          <a:lstStyle/>
          <a:p>
            <a:pPr algn="ctr"/>
            <a:r>
              <a:rPr lang="en-US" sz="2400" dirty="0">
                <a:solidFill>
                  <a:schemeClr val="tx1"/>
                </a:solidFill>
                <a:latin typeface="Times New Roman" panose="02020603050405020304" pitchFamily="18" charset="0"/>
                <a:cs typeface="Times New Roman" panose="02020603050405020304" pitchFamily="18" charset="0"/>
              </a:rPr>
              <a:t>To simulate realistic CPU scheduling scenarios, we generated processes using both </a:t>
            </a:r>
            <a:r>
              <a:rPr lang="en-US" sz="2400" b="1" dirty="0">
                <a:solidFill>
                  <a:schemeClr val="tx1"/>
                </a:solidFill>
                <a:latin typeface="Times New Roman" panose="02020603050405020304" pitchFamily="18" charset="0"/>
                <a:cs typeface="Times New Roman" panose="02020603050405020304" pitchFamily="18" charset="0"/>
              </a:rPr>
              <a:t>random</a:t>
            </a:r>
            <a:r>
              <a:rPr lang="en-US" sz="2400" dirty="0">
                <a:solidFill>
                  <a:schemeClr val="tx1"/>
                </a:solidFill>
                <a:latin typeface="Times New Roman" panose="02020603050405020304" pitchFamily="18" charset="0"/>
                <a:cs typeface="Times New Roman" panose="02020603050405020304" pitchFamily="18" charset="0"/>
              </a:rPr>
              <a:t> and </a:t>
            </a:r>
            <a:r>
              <a:rPr lang="en-US" sz="2400" b="1" dirty="0">
                <a:solidFill>
                  <a:schemeClr val="tx1"/>
                </a:solidFill>
                <a:latin typeface="Times New Roman" panose="02020603050405020304" pitchFamily="18" charset="0"/>
                <a:cs typeface="Times New Roman" panose="02020603050405020304" pitchFamily="18" charset="0"/>
              </a:rPr>
              <a:t>uniform distributions</a:t>
            </a:r>
            <a:r>
              <a:rPr lang="en-US" sz="2400" dirty="0">
                <a:solidFill>
                  <a:schemeClr val="tx1"/>
                </a:solidFill>
                <a:latin typeface="Times New Roman" panose="02020603050405020304" pitchFamily="18" charset="0"/>
                <a:cs typeface="Times New Roman" panose="02020603050405020304" pitchFamily="18" charset="0"/>
              </a:rPr>
              <a:t>. By this we give to users 2 options to make the project more user-friendly. This approach ensures diversity and fairness in process characteristics for evaluating scheduling algorithms.</a:t>
            </a:r>
          </a:p>
        </p:txBody>
      </p:sp>
      <p:pic>
        <p:nvPicPr>
          <p:cNvPr id="4" name="Picture 3">
            <a:extLst>
              <a:ext uri="{FF2B5EF4-FFF2-40B4-BE49-F238E27FC236}">
                <a16:creationId xmlns:a16="http://schemas.microsoft.com/office/drawing/2014/main" id="{F39B4F5E-BFF2-42FF-BC2B-D81A8B698F86}"/>
              </a:ext>
            </a:extLst>
          </p:cNvPr>
          <p:cNvPicPr>
            <a:picLocks noChangeAspect="1"/>
          </p:cNvPicPr>
          <p:nvPr/>
        </p:nvPicPr>
        <p:blipFill>
          <a:blip r:embed="rId2"/>
          <a:stretch>
            <a:fillRect/>
          </a:stretch>
        </p:blipFill>
        <p:spPr>
          <a:xfrm>
            <a:off x="1514933" y="3598932"/>
            <a:ext cx="9426335" cy="2459903"/>
          </a:xfrm>
          <a:prstGeom prst="rect">
            <a:avLst/>
          </a:prstGeom>
        </p:spPr>
      </p:pic>
    </p:spTree>
    <p:extLst>
      <p:ext uri="{BB962C8B-B14F-4D97-AF65-F5344CB8AC3E}">
        <p14:creationId xmlns:p14="http://schemas.microsoft.com/office/powerpoint/2010/main" val="16984077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E7A9BB-3729-4FF6-BCB5-6E7755701093}"/>
              </a:ext>
            </a:extLst>
          </p:cNvPr>
          <p:cNvSpPr>
            <a:spLocks noGrp="1"/>
          </p:cNvSpPr>
          <p:nvPr>
            <p:ph type="title"/>
          </p:nvPr>
        </p:nvSpPr>
        <p:spPr>
          <a:xfrm>
            <a:off x="806143" y="494754"/>
            <a:ext cx="10579713" cy="1450757"/>
          </a:xfrm>
        </p:spPr>
        <p:txBody>
          <a:bodyPr>
            <a:noAutofit/>
          </a:bodyPr>
          <a:lstStyle/>
          <a:p>
            <a:pPr algn="ctr"/>
            <a:r>
              <a:rPr lang="en-US" b="1">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Description of Implemented Algorithms</a:t>
            </a:r>
            <a:br>
              <a:rPr lang="en-US" b="1">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endParaRPr lang="en-US" b="1">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BA31CB61-A7DD-4276-B50D-2DCFA857154A}"/>
              </a:ext>
            </a:extLst>
          </p:cNvPr>
          <p:cNvPicPr>
            <a:picLocks noChangeAspect="1"/>
          </p:cNvPicPr>
          <p:nvPr/>
        </p:nvPicPr>
        <p:blipFill>
          <a:blip r:embed="rId2"/>
          <a:stretch>
            <a:fillRect/>
          </a:stretch>
        </p:blipFill>
        <p:spPr>
          <a:xfrm>
            <a:off x="267982" y="1945511"/>
            <a:ext cx="4934639" cy="2819794"/>
          </a:xfrm>
          <a:prstGeom prst="rect">
            <a:avLst/>
          </a:prstGeom>
        </p:spPr>
      </p:pic>
      <p:pic>
        <p:nvPicPr>
          <p:cNvPr id="8" name="Picture 7">
            <a:extLst>
              <a:ext uri="{FF2B5EF4-FFF2-40B4-BE49-F238E27FC236}">
                <a16:creationId xmlns:a16="http://schemas.microsoft.com/office/drawing/2014/main" id="{4120493C-BFC8-4CD9-8E12-C92E3AF61728}"/>
              </a:ext>
            </a:extLst>
          </p:cNvPr>
          <p:cNvPicPr>
            <a:picLocks noChangeAspect="1"/>
          </p:cNvPicPr>
          <p:nvPr/>
        </p:nvPicPr>
        <p:blipFill>
          <a:blip r:embed="rId3"/>
          <a:stretch>
            <a:fillRect/>
          </a:stretch>
        </p:blipFill>
        <p:spPr>
          <a:xfrm>
            <a:off x="5580993" y="3794492"/>
            <a:ext cx="6102236" cy="2235995"/>
          </a:xfrm>
          <a:prstGeom prst="rect">
            <a:avLst/>
          </a:prstGeom>
        </p:spPr>
      </p:pic>
    </p:spTree>
    <p:extLst>
      <p:ext uri="{BB962C8B-B14F-4D97-AF65-F5344CB8AC3E}">
        <p14:creationId xmlns:p14="http://schemas.microsoft.com/office/powerpoint/2010/main" val="3730778863"/>
      </p:ext>
    </p:extLst>
  </p:cSld>
  <p:clrMapOvr>
    <a:masterClrMapping/>
  </p:clrMapOvr>
</p:sld>
</file>

<file path=ppt/theme/theme1.xml><?xml version="1.0" encoding="utf-8"?>
<a:theme xmlns:a="http://schemas.openxmlformats.org/drawingml/2006/main" name="Retrospect">
  <a:themeElements>
    <a:clrScheme name="Retrospect">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02006FA4-1611-4B07-AF7F-85CF6D20EB3E}"/>
    </a:ext>
  </a:extLst>
</a:theme>
</file>

<file path=docProps/app.xml><?xml version="1.0" encoding="utf-8"?>
<Properties xmlns="http://schemas.openxmlformats.org/officeDocument/2006/extended-properties" xmlns:vt="http://schemas.openxmlformats.org/officeDocument/2006/docPropsVTypes">
  <TotalTime>6</TotalTime>
  <Words>790</Words>
  <Application>Microsoft Office PowerPoint</Application>
  <PresentationFormat>Widescreen</PresentationFormat>
  <Paragraphs>80</Paragraphs>
  <Slides>21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Arial</vt:lpstr>
      <vt:lpstr>Calibri</vt:lpstr>
      <vt:lpstr>Calibri Light</vt:lpstr>
      <vt:lpstr>Times New Roman</vt:lpstr>
      <vt:lpstr>Wingdings</vt:lpstr>
      <vt:lpstr>Retrospect</vt:lpstr>
      <vt:lpstr>School of IT and Engineering CSCI3510 Principles of Operating System  Spring 2025 </vt:lpstr>
      <vt:lpstr>AGENDA </vt:lpstr>
      <vt:lpstr>TEAM CONTRIBUTION </vt:lpstr>
      <vt:lpstr>INTRODUCTION  </vt:lpstr>
      <vt:lpstr>Project Scope &amp; Real-World Examples</vt:lpstr>
      <vt:lpstr>System Architecture &amp; Implementation  </vt:lpstr>
      <vt:lpstr>Sequence Diagram  Flow of the Steps</vt:lpstr>
      <vt:lpstr>Process Generation </vt:lpstr>
      <vt:lpstr>Description of Implemented Algorithms </vt:lpstr>
      <vt:lpstr>Description of Implemented Algorithms </vt:lpstr>
      <vt:lpstr>Final Results &amp; Findings </vt:lpstr>
      <vt:lpstr>FCFS</vt:lpstr>
      <vt:lpstr>FCFS</vt:lpstr>
      <vt:lpstr>RR</vt:lpstr>
      <vt:lpstr>RR</vt:lpstr>
      <vt:lpstr>SJF</vt:lpstr>
      <vt:lpstr>SJF</vt:lpstr>
      <vt:lpstr>PS</vt:lpstr>
      <vt:lpstr>PS</vt:lpstr>
      <vt:lpstr>Conclusion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School of IT and Engineering CSCI3510 Principles of Operating System  Spring 2025 </dc:title>
  <dc:creator>Laman Panakhova</dc:creator>
  <cp:lastModifiedBy>Laman Panakhova</cp:lastModifiedBy>
  <cp:revision>1</cp:revision>
  <dcterms:created xsi:type="dcterms:W3CDTF">2025-04-30T18:10:39Z</dcterms:created>
  <dcterms:modified xsi:type="dcterms:W3CDTF">2025-04-30T18:17:18Z</dcterms:modified>
</cp:coreProperties>
</file>